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7" r:id="rId5"/>
    <p:sldMasterId id="21474837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y="5143500" cx="9144000"/>
  <p:notesSz cx="6858000" cy="9144000"/>
  <p:embeddedFontLst>
    <p:embeddedFont>
      <p:font typeface="Barlow ExtraLight"/>
      <p:regular r:id="rId69"/>
      <p:bold r:id="rId70"/>
      <p:italic r:id="rId71"/>
      <p:boldItalic r:id="rId72"/>
    </p:embeddedFont>
    <p:embeddedFont>
      <p:font typeface="Hepta Slab Medium"/>
      <p:regular r:id="rId73"/>
      <p:bold r:id="rId74"/>
    </p:embeddedFont>
    <p:embeddedFont>
      <p:font typeface="Crimson Pro Medium"/>
      <p:regular r:id="rId75"/>
      <p:bold r:id="rId76"/>
      <p:italic r:id="rId77"/>
      <p:boldItalic r:id="rId78"/>
    </p:embeddedFont>
    <p:embeddedFont>
      <p:font typeface="Space Grotesk SemiBold"/>
      <p:regular r:id="rId79"/>
      <p:bold r:id="rId80"/>
    </p:embeddedFont>
    <p:embeddedFont>
      <p:font typeface="Barlow"/>
      <p:regular r:id="rId81"/>
      <p:bold r:id="rId82"/>
      <p:italic r:id="rId83"/>
      <p:boldItalic r:id="rId84"/>
    </p:embeddedFont>
    <p:embeddedFont>
      <p:font typeface="Space Grotesk"/>
      <p:regular r:id="rId85"/>
      <p:bold r:id="rId86"/>
    </p:embeddedFont>
    <p:embeddedFont>
      <p:font typeface="Hepta Slab Light"/>
      <p:regular r:id="rId87"/>
      <p:bold r:id="rId88"/>
    </p:embeddedFont>
    <p:embeddedFont>
      <p:font typeface="Hepta Slab"/>
      <p:regular r:id="rId89"/>
      <p:bold r:id="rId90"/>
    </p:embeddedFont>
    <p:embeddedFont>
      <p:font typeface="Barlow Medium"/>
      <p:regular r:id="rId91"/>
      <p:bold r:id="rId92"/>
      <p:italic r:id="rId93"/>
      <p:boldItalic r:id="rId94"/>
    </p:embeddedFont>
    <p:embeddedFont>
      <p:font typeface="Crimson Pro"/>
      <p:regular r:id="rId95"/>
      <p:bold r:id="rId96"/>
      <p:italic r:id="rId97"/>
      <p:boldItalic r:id="rId98"/>
    </p:embeddedFont>
    <p:embeddedFont>
      <p:font typeface="Space Grotesk Medium"/>
      <p:regular r:id="rId99"/>
      <p:bold r:id="rId100"/>
    </p:embeddedFont>
    <p:embeddedFont>
      <p:font typeface="Barlow Light"/>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778272-79A3-4B96-B82D-2A58DBFAC237}">
  <a:tblStyle styleId="{3A778272-79A3-4B96-B82D-2A58DBFAC2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AA0CD88-5E97-4199-8EA7-7D019DB42E2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4" Type="http://schemas.openxmlformats.org/officeDocument/2006/relationships/font" Target="fonts/BarlowLight-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BarlowLight-italic.fntdata"/><Relationship Id="rId102" Type="http://schemas.openxmlformats.org/officeDocument/2006/relationships/font" Target="fonts/BarlowLight-bold.fntdata"/><Relationship Id="rId101" Type="http://schemas.openxmlformats.org/officeDocument/2006/relationships/font" Target="fonts/BarlowLight-regular.fntdata"/><Relationship Id="rId100" Type="http://schemas.openxmlformats.org/officeDocument/2006/relationships/font" Target="fonts/SpaceGroteskMedium-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CrimsonPro-regular.fntdata"/><Relationship Id="rId94" Type="http://schemas.openxmlformats.org/officeDocument/2006/relationships/font" Target="fonts/BarlowMedium-boldItalic.fntdata"/><Relationship Id="rId97" Type="http://schemas.openxmlformats.org/officeDocument/2006/relationships/font" Target="fonts/CrimsonPro-italic.fntdata"/><Relationship Id="rId96" Type="http://schemas.openxmlformats.org/officeDocument/2006/relationships/font" Target="fonts/CrimsonPro-bold.fntdata"/><Relationship Id="rId11" Type="http://schemas.openxmlformats.org/officeDocument/2006/relationships/slide" Target="slides/slide4.xml"/><Relationship Id="rId99" Type="http://schemas.openxmlformats.org/officeDocument/2006/relationships/font" Target="fonts/SpaceGroteskMedium-regular.fntdata"/><Relationship Id="rId10" Type="http://schemas.openxmlformats.org/officeDocument/2006/relationships/slide" Target="slides/slide3.xml"/><Relationship Id="rId98" Type="http://schemas.openxmlformats.org/officeDocument/2006/relationships/font" Target="fonts/CrimsonPro-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BarlowMedium-regular.fntdata"/><Relationship Id="rId90" Type="http://schemas.openxmlformats.org/officeDocument/2006/relationships/font" Target="fonts/HeptaSlab-bold.fntdata"/><Relationship Id="rId93" Type="http://schemas.openxmlformats.org/officeDocument/2006/relationships/font" Target="fonts/BarlowMedium-italic.fntdata"/><Relationship Id="rId92" Type="http://schemas.openxmlformats.org/officeDocument/2006/relationships/font" Target="fonts/BarlowMedium-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Barlow-boldItalic.fntdata"/><Relationship Id="rId83" Type="http://schemas.openxmlformats.org/officeDocument/2006/relationships/font" Target="fonts/Barlow-italic.fntdata"/><Relationship Id="rId86" Type="http://schemas.openxmlformats.org/officeDocument/2006/relationships/font" Target="fonts/SpaceGrotesk-bold.fntdata"/><Relationship Id="rId85" Type="http://schemas.openxmlformats.org/officeDocument/2006/relationships/font" Target="fonts/SpaceGrotesk-regular.fntdata"/><Relationship Id="rId88" Type="http://schemas.openxmlformats.org/officeDocument/2006/relationships/font" Target="fonts/HeptaSlabLight-bold.fntdata"/><Relationship Id="rId87" Type="http://schemas.openxmlformats.org/officeDocument/2006/relationships/font" Target="fonts/HeptaSlabLight-regular.fntdata"/><Relationship Id="rId89" Type="http://schemas.openxmlformats.org/officeDocument/2006/relationships/font" Target="fonts/HeptaSlab-regular.fntdata"/><Relationship Id="rId80" Type="http://schemas.openxmlformats.org/officeDocument/2006/relationships/font" Target="fonts/SpaceGroteskSemiBold-bold.fntdata"/><Relationship Id="rId82" Type="http://schemas.openxmlformats.org/officeDocument/2006/relationships/font" Target="fonts/Barlow-bold.fntdata"/><Relationship Id="rId81" Type="http://schemas.openxmlformats.org/officeDocument/2006/relationships/font" Target="fonts/Barlow-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ptaSlabMedium-regular.fntdata"/><Relationship Id="rId72" Type="http://schemas.openxmlformats.org/officeDocument/2006/relationships/font" Target="fonts/BarlowExtraLight-boldItalic.fntdata"/><Relationship Id="rId75" Type="http://schemas.openxmlformats.org/officeDocument/2006/relationships/font" Target="fonts/CrimsonProMedium-regular.fntdata"/><Relationship Id="rId74" Type="http://schemas.openxmlformats.org/officeDocument/2006/relationships/font" Target="fonts/HeptaSlabMedium-bold.fntdata"/><Relationship Id="rId77" Type="http://schemas.openxmlformats.org/officeDocument/2006/relationships/font" Target="fonts/CrimsonProMedium-italic.fntdata"/><Relationship Id="rId76" Type="http://schemas.openxmlformats.org/officeDocument/2006/relationships/font" Target="fonts/CrimsonProMedium-bold.fntdata"/><Relationship Id="rId79" Type="http://schemas.openxmlformats.org/officeDocument/2006/relationships/font" Target="fonts/SpaceGroteskSemiBold-regular.fntdata"/><Relationship Id="rId78" Type="http://schemas.openxmlformats.org/officeDocument/2006/relationships/font" Target="fonts/CrimsonProMedium-boldItalic.fntdata"/><Relationship Id="rId71" Type="http://schemas.openxmlformats.org/officeDocument/2006/relationships/font" Target="fonts/BarlowExtraLight-italic.fntdata"/><Relationship Id="rId70" Type="http://schemas.openxmlformats.org/officeDocument/2006/relationships/font" Target="fonts/BarlowExtraLight-bold.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font" Target="fonts/BarlowExtraLight-regular.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d99b2924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d99b2924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d995497336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d995497336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d99b29243a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d99b29243a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d995497336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d995497336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d995497336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d995497336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d995497336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d995497336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e3c332fbe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e3c332fbe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e3c332fbe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e3c332fbe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d99b29243a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d99b29243a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d995497336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d995497336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d99b29243a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d99b29243a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d99b29243a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d99b29243a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d995497336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d995497336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e3c35bef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e3c35bef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e3c35bef9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e3c35bef9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e3c35bef9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e3c35bef9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e3c35bef9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2e3c35bef9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3c35bef9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3c35bef9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e3c35bef9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e3c35bef9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e3c35bef9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e3c35bef9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4974d8a7d2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4974d8a7d2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34974d8a7d2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34974d8a7d2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d99b29243a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d99b29243a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e3c35bef9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e3c35bef9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e3c35bef9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2e3c35bef9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e3c35bef9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e3c35bef9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e3c35bef9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e3c35bef9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e3c35bef9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e3c35bef9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e3c35bef9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e3c35bef9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e3c35bef9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e3c35bef9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e3c35bef9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e3c35bef9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e3c35bef9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2e3c35bef9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34c11869b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34c11869b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d99b29243a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d99b29243a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e3c35bef9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e3c35bef9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e3c35bef9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2e3c35bef9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2e3c35bef9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2e3c35bef9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e3c35bef9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e3c35bef9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34c11869b1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34c11869b1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e3c35bef9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2e3c35bef9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e3c35bef96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e3c35bef9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356b712af8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356b712af8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d99b29243a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2d99b29243a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d995497336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d995497336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d99b29243a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d99b29243a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e3c35bef9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e3c35bef9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e3c35bef9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e3c35bef9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e3f6376dd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e3f6376dd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e3f6376dd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e3f6376dd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34974d8a7d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34974d8a7d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350e63a22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350e63a22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350e63a22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350e63a22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350e63a224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350e63a224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356b712af8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356b712af8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e3c35bef9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e3c35bef9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d99b29243a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d99b29243a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e3c35bef9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e3c35bef9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d99b29243a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d99b29243a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e3c332fbe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e3c332fbe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e3c332fbe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e3c332fbe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d99b29243a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d99b29243a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31" name="Shape 131"/>
        <p:cNvGrpSpPr/>
        <p:nvPr/>
      </p:nvGrpSpPr>
      <p:grpSpPr>
        <a:xfrm>
          <a:off x="0" y="0"/>
          <a:ext cx="0" cy="0"/>
          <a:chOff x="0" y="0"/>
          <a:chExt cx="0" cy="0"/>
        </a:xfrm>
      </p:grpSpPr>
      <p:sp>
        <p:nvSpPr>
          <p:cNvPr id="132" name="Google Shape;132;p2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33" name="Google Shape;133;p2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34" name="Google Shape;13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35" name="Shape 135"/>
        <p:cNvGrpSpPr/>
        <p:nvPr/>
      </p:nvGrpSpPr>
      <p:grpSpPr>
        <a:xfrm>
          <a:off x="0" y="0"/>
          <a:ext cx="0" cy="0"/>
          <a:chOff x="0" y="0"/>
          <a:chExt cx="0" cy="0"/>
        </a:xfrm>
      </p:grpSpPr>
      <p:sp>
        <p:nvSpPr>
          <p:cNvPr id="136" name="Google Shape;136;p24"/>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4"/>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38" name="Google Shape;138;p24"/>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39" name="Google Shape;13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40" name="Shape 140"/>
        <p:cNvGrpSpPr/>
        <p:nvPr/>
      </p:nvGrpSpPr>
      <p:grpSpPr>
        <a:xfrm>
          <a:off x="0" y="0"/>
          <a:ext cx="0" cy="0"/>
          <a:chOff x="0" y="0"/>
          <a:chExt cx="0" cy="0"/>
        </a:xfrm>
      </p:grpSpPr>
      <p:sp>
        <p:nvSpPr>
          <p:cNvPr id="141" name="Google Shape;141;p25"/>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42" name="Google Shape;142;p25"/>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3" name="Google Shape;143;p25"/>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4" name="Google Shape;144;p25"/>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5" name="Google Shape;145;p25"/>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6" name="Google Shape;146;p25"/>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7" name="Google Shape;147;p25"/>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8" name="Google Shape;148;p25"/>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9" name="Google Shape;149;p25"/>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0" name="Google Shape;150;p25"/>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1" name="Google Shape;151;p25"/>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2" name="Google Shape;152;p25"/>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3" name="Google Shape;153;p25"/>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4" name="Google Shape;154;p25"/>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5" name="Google Shape;155;p25"/>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6" name="Google Shape;156;p25"/>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7" name="Google Shape;157;p25"/>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8" name="Google Shape;158;p25"/>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9" name="Google Shape;159;p25"/>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0" name="Google Shape;160;p2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161" name="Shape 161"/>
        <p:cNvGrpSpPr/>
        <p:nvPr/>
      </p:nvGrpSpPr>
      <p:grpSpPr>
        <a:xfrm>
          <a:off x="0" y="0"/>
          <a:ext cx="0" cy="0"/>
          <a:chOff x="0" y="0"/>
          <a:chExt cx="0" cy="0"/>
        </a:xfrm>
      </p:grpSpPr>
      <p:sp>
        <p:nvSpPr>
          <p:cNvPr id="162" name="Google Shape;162;p26"/>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164" name="Google Shape;164;p26"/>
          <p:cNvSpPr/>
          <p:nvPr>
            <p:ph idx="2" type="pic"/>
          </p:nvPr>
        </p:nvSpPr>
        <p:spPr>
          <a:xfrm>
            <a:off x="3915225" y="1631250"/>
            <a:ext cx="4441200" cy="3009900"/>
          </a:xfrm>
          <a:prstGeom prst="roundRect">
            <a:avLst>
              <a:gd fmla="val 16667" name="adj"/>
            </a:avLst>
          </a:prstGeom>
          <a:noFill/>
          <a:ln>
            <a:noFill/>
          </a:ln>
        </p:spPr>
      </p:sp>
      <p:sp>
        <p:nvSpPr>
          <p:cNvPr id="165" name="Google Shape;165;p26"/>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6" name="Google Shape;166;p26"/>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67" name="Google Shape;167;p2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168" name="Shape 168"/>
        <p:cNvGrpSpPr/>
        <p:nvPr/>
      </p:nvGrpSpPr>
      <p:grpSpPr>
        <a:xfrm>
          <a:off x="0" y="0"/>
          <a:ext cx="0" cy="0"/>
          <a:chOff x="0" y="0"/>
          <a:chExt cx="0" cy="0"/>
        </a:xfrm>
      </p:grpSpPr>
      <p:sp>
        <p:nvSpPr>
          <p:cNvPr id="169" name="Google Shape;169;p27"/>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71" name="Google Shape;171;p27"/>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2" name="Google Shape;172;p27"/>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3" name="Google Shape;173;p2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174" name="Shape 174"/>
        <p:cNvGrpSpPr/>
        <p:nvPr/>
      </p:nvGrpSpPr>
      <p:grpSpPr>
        <a:xfrm>
          <a:off x="0" y="0"/>
          <a:ext cx="0" cy="0"/>
          <a:chOff x="0" y="0"/>
          <a:chExt cx="0" cy="0"/>
        </a:xfrm>
      </p:grpSpPr>
      <p:sp>
        <p:nvSpPr>
          <p:cNvPr id="175" name="Google Shape;175;p28"/>
          <p:cNvSpPr/>
          <p:nvPr>
            <p:ph idx="2" type="pic"/>
          </p:nvPr>
        </p:nvSpPr>
        <p:spPr>
          <a:xfrm>
            <a:off x="791150" y="522900"/>
            <a:ext cx="1294800" cy="1918500"/>
          </a:xfrm>
          <a:prstGeom prst="rect">
            <a:avLst/>
          </a:prstGeom>
          <a:noFill/>
          <a:ln>
            <a:noFill/>
          </a:ln>
        </p:spPr>
      </p:sp>
      <p:sp>
        <p:nvSpPr>
          <p:cNvPr id="176" name="Google Shape;176;p28"/>
          <p:cNvSpPr/>
          <p:nvPr>
            <p:ph idx="3" type="pic"/>
          </p:nvPr>
        </p:nvSpPr>
        <p:spPr>
          <a:xfrm>
            <a:off x="2355375" y="522900"/>
            <a:ext cx="1294800" cy="1918500"/>
          </a:xfrm>
          <a:prstGeom prst="rect">
            <a:avLst/>
          </a:prstGeom>
          <a:noFill/>
          <a:ln>
            <a:noFill/>
          </a:ln>
        </p:spPr>
      </p:sp>
      <p:sp>
        <p:nvSpPr>
          <p:cNvPr id="177" name="Google Shape;177;p28"/>
          <p:cNvSpPr/>
          <p:nvPr>
            <p:ph idx="4" type="pic"/>
          </p:nvPr>
        </p:nvSpPr>
        <p:spPr>
          <a:xfrm>
            <a:off x="3921313" y="522900"/>
            <a:ext cx="1294800" cy="1918500"/>
          </a:xfrm>
          <a:prstGeom prst="rect">
            <a:avLst/>
          </a:prstGeom>
          <a:noFill/>
          <a:ln>
            <a:noFill/>
          </a:ln>
        </p:spPr>
      </p:sp>
      <p:sp>
        <p:nvSpPr>
          <p:cNvPr id="178" name="Google Shape;178;p28"/>
          <p:cNvSpPr/>
          <p:nvPr>
            <p:ph idx="5" type="pic"/>
          </p:nvPr>
        </p:nvSpPr>
        <p:spPr>
          <a:xfrm>
            <a:off x="5491588" y="522900"/>
            <a:ext cx="1294800" cy="1918500"/>
          </a:xfrm>
          <a:prstGeom prst="rect">
            <a:avLst/>
          </a:prstGeom>
          <a:noFill/>
          <a:ln>
            <a:noFill/>
          </a:ln>
        </p:spPr>
      </p:sp>
      <p:sp>
        <p:nvSpPr>
          <p:cNvPr id="179" name="Google Shape;179;p28"/>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180" name="Google Shape;180;p28"/>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81" name="Google Shape;181;p28"/>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2" name="Google Shape;182;p28"/>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3" name="Google Shape;183;p28"/>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4" name="Google Shape;184;p28"/>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5" name="Google Shape;185;p28"/>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6" name="Google Shape;186;p28"/>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7" name="Google Shape;187;p28"/>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8" name="Google Shape;188;p28"/>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9" name="Google Shape;189;p2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190" name="Shape 190"/>
        <p:cNvGrpSpPr/>
        <p:nvPr/>
      </p:nvGrpSpPr>
      <p:grpSpPr>
        <a:xfrm>
          <a:off x="0" y="0"/>
          <a:ext cx="0" cy="0"/>
          <a:chOff x="0" y="0"/>
          <a:chExt cx="0" cy="0"/>
        </a:xfrm>
      </p:grpSpPr>
      <p:sp>
        <p:nvSpPr>
          <p:cNvPr id="191" name="Google Shape;191;p29"/>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192" name="Google Shape;192;p29"/>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93" name="Google Shape;193;p2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194" name="Shape 194"/>
        <p:cNvGrpSpPr/>
        <p:nvPr/>
      </p:nvGrpSpPr>
      <p:grpSpPr>
        <a:xfrm>
          <a:off x="0" y="0"/>
          <a:ext cx="0" cy="0"/>
          <a:chOff x="0" y="0"/>
          <a:chExt cx="0" cy="0"/>
        </a:xfrm>
      </p:grpSpPr>
      <p:sp>
        <p:nvSpPr>
          <p:cNvPr id="195" name="Google Shape;195;p30"/>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96" name="Google Shape;196;p30"/>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197" name="Google Shape;197;p30"/>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8" name="Google Shape;198;p3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199" name="Shape 199"/>
        <p:cNvGrpSpPr/>
        <p:nvPr/>
      </p:nvGrpSpPr>
      <p:grpSpPr>
        <a:xfrm>
          <a:off x="0" y="0"/>
          <a:ext cx="0" cy="0"/>
          <a:chOff x="0" y="0"/>
          <a:chExt cx="0" cy="0"/>
        </a:xfrm>
      </p:grpSpPr>
      <p:sp>
        <p:nvSpPr>
          <p:cNvPr id="200" name="Google Shape;200;p31"/>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1" name="Google Shape;201;p31"/>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2" name="Google Shape;202;p31"/>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3" name="Google Shape;203;p31"/>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4" name="Google Shape;204;p31"/>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05" name="Google Shape;205;p31"/>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06" name="Google Shape;206;p3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07" name="Shape 207"/>
        <p:cNvGrpSpPr/>
        <p:nvPr/>
      </p:nvGrpSpPr>
      <p:grpSpPr>
        <a:xfrm>
          <a:off x="0" y="0"/>
          <a:ext cx="0" cy="0"/>
          <a:chOff x="0" y="0"/>
          <a:chExt cx="0" cy="0"/>
        </a:xfrm>
      </p:grpSpPr>
      <p:sp>
        <p:nvSpPr>
          <p:cNvPr id="208" name="Google Shape;208;p32"/>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09" name="Google Shape;209;p32"/>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10" name="Google Shape;21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11" name="Shape 211"/>
        <p:cNvGrpSpPr/>
        <p:nvPr/>
      </p:nvGrpSpPr>
      <p:grpSpPr>
        <a:xfrm>
          <a:off x="0" y="0"/>
          <a:ext cx="0" cy="0"/>
          <a:chOff x="0" y="0"/>
          <a:chExt cx="0" cy="0"/>
        </a:xfrm>
      </p:grpSpPr>
      <p:sp>
        <p:nvSpPr>
          <p:cNvPr id="212" name="Google Shape;212;p3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13" name="Google Shape;213;p3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14" name="Google Shape;21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15" name="Shape 215"/>
        <p:cNvGrpSpPr/>
        <p:nvPr/>
      </p:nvGrpSpPr>
      <p:grpSpPr>
        <a:xfrm>
          <a:off x="0" y="0"/>
          <a:ext cx="0" cy="0"/>
          <a:chOff x="0" y="0"/>
          <a:chExt cx="0" cy="0"/>
        </a:xfrm>
      </p:grpSpPr>
      <p:sp>
        <p:nvSpPr>
          <p:cNvPr id="216" name="Google Shape;216;p34"/>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8" name="Google Shape;218;p34"/>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19" name="Google Shape;219;p3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4"/>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22" name="Shape 222"/>
        <p:cNvGrpSpPr/>
        <p:nvPr/>
      </p:nvGrpSpPr>
      <p:grpSpPr>
        <a:xfrm>
          <a:off x="0" y="0"/>
          <a:ext cx="0" cy="0"/>
          <a:chOff x="0" y="0"/>
          <a:chExt cx="0" cy="0"/>
        </a:xfrm>
      </p:grpSpPr>
      <p:sp>
        <p:nvSpPr>
          <p:cNvPr id="223" name="Google Shape;223;p35"/>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24" name="Google Shape;224;p35"/>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25" name="Google Shape;225;p35"/>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26" name="Google Shape;226;p35"/>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27" name="Google Shape;227;p35"/>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28" name="Google Shape;228;p35"/>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9" name="Google Shape;229;p3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30" name="Shape 230"/>
        <p:cNvGrpSpPr/>
        <p:nvPr/>
      </p:nvGrpSpPr>
      <p:grpSpPr>
        <a:xfrm>
          <a:off x="0" y="0"/>
          <a:ext cx="0" cy="0"/>
          <a:chOff x="0" y="0"/>
          <a:chExt cx="0" cy="0"/>
        </a:xfrm>
      </p:grpSpPr>
      <p:sp>
        <p:nvSpPr>
          <p:cNvPr id="231" name="Google Shape;231;p36"/>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32" name="Google Shape;232;p36"/>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33" name="Google Shape;23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34" name="Shape 234"/>
        <p:cNvGrpSpPr/>
        <p:nvPr/>
      </p:nvGrpSpPr>
      <p:grpSpPr>
        <a:xfrm>
          <a:off x="0" y="0"/>
          <a:ext cx="0" cy="0"/>
          <a:chOff x="0" y="0"/>
          <a:chExt cx="0" cy="0"/>
        </a:xfrm>
      </p:grpSpPr>
      <p:sp>
        <p:nvSpPr>
          <p:cNvPr id="235" name="Google Shape;235;p37"/>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37" name="Google Shape;237;p37"/>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38" name="Google Shape;238;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39" name="Shape 239"/>
        <p:cNvGrpSpPr/>
        <p:nvPr/>
      </p:nvGrpSpPr>
      <p:grpSpPr>
        <a:xfrm>
          <a:off x="0" y="0"/>
          <a:ext cx="0" cy="0"/>
          <a:chOff x="0" y="0"/>
          <a:chExt cx="0" cy="0"/>
        </a:xfrm>
      </p:grpSpPr>
      <p:sp>
        <p:nvSpPr>
          <p:cNvPr id="240" name="Google Shape;240;p38"/>
          <p:cNvSpPr/>
          <p:nvPr>
            <p:ph idx="2" type="pic"/>
          </p:nvPr>
        </p:nvSpPr>
        <p:spPr>
          <a:xfrm>
            <a:off x="0" y="0"/>
            <a:ext cx="9144000" cy="5143500"/>
          </a:xfrm>
          <a:prstGeom prst="rect">
            <a:avLst/>
          </a:prstGeom>
          <a:noFill/>
          <a:ln>
            <a:noFill/>
          </a:ln>
        </p:spPr>
      </p:sp>
      <p:sp>
        <p:nvSpPr>
          <p:cNvPr id="241" name="Google Shape;241;p38"/>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42" name="Google Shape;242;p38"/>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43" name="Google Shape;243;p38"/>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44" name="Google Shape;24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45" name="Shape 245"/>
        <p:cNvGrpSpPr/>
        <p:nvPr/>
      </p:nvGrpSpPr>
      <p:grpSpPr>
        <a:xfrm>
          <a:off x="0" y="0"/>
          <a:ext cx="0" cy="0"/>
          <a:chOff x="0" y="0"/>
          <a:chExt cx="0" cy="0"/>
        </a:xfrm>
      </p:grpSpPr>
      <p:sp>
        <p:nvSpPr>
          <p:cNvPr id="246" name="Google Shape;246;p39"/>
          <p:cNvSpPr/>
          <p:nvPr>
            <p:ph idx="2" type="pic"/>
          </p:nvPr>
        </p:nvSpPr>
        <p:spPr>
          <a:xfrm>
            <a:off x="5485725" y="523025"/>
            <a:ext cx="3135300" cy="4097700"/>
          </a:xfrm>
          <a:prstGeom prst="roundRect">
            <a:avLst>
              <a:gd fmla="val 16667" name="adj"/>
            </a:avLst>
          </a:prstGeom>
          <a:noFill/>
          <a:ln>
            <a:noFill/>
          </a:ln>
        </p:spPr>
      </p:sp>
      <p:sp>
        <p:nvSpPr>
          <p:cNvPr id="247" name="Google Shape;247;p39"/>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48" name="Google Shape;248;p39"/>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49" name="Google Shape;249;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50" name="Shape 250"/>
        <p:cNvGrpSpPr/>
        <p:nvPr/>
      </p:nvGrpSpPr>
      <p:grpSpPr>
        <a:xfrm>
          <a:off x="0" y="0"/>
          <a:ext cx="0" cy="0"/>
          <a:chOff x="0" y="0"/>
          <a:chExt cx="0" cy="0"/>
        </a:xfrm>
      </p:grpSpPr>
      <p:sp>
        <p:nvSpPr>
          <p:cNvPr id="251" name="Google Shape;251;p40"/>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2" name="Google Shape;252;p40"/>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3" name="Google Shape;253;p40"/>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4" name="Google Shape;254;p40"/>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55" name="Google Shape;255;p40"/>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6" name="Google Shape;256;p40"/>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57" name="Google Shape;257;p40"/>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258" name="Google Shape;258;p40"/>
          <p:cNvSpPr/>
          <p:nvPr>
            <p:ph idx="7" type="pic"/>
          </p:nvPr>
        </p:nvSpPr>
        <p:spPr>
          <a:xfrm>
            <a:off x="7049625" y="523025"/>
            <a:ext cx="1305900" cy="1918500"/>
          </a:xfrm>
          <a:prstGeom prst="roundRect">
            <a:avLst>
              <a:gd fmla="val 16667" name="adj"/>
            </a:avLst>
          </a:prstGeom>
          <a:noFill/>
          <a:ln>
            <a:noFill/>
          </a:ln>
        </p:spPr>
      </p:sp>
      <p:sp>
        <p:nvSpPr>
          <p:cNvPr id="259" name="Google Shape;259;p40"/>
          <p:cNvSpPr/>
          <p:nvPr>
            <p:ph idx="8" type="pic"/>
          </p:nvPr>
        </p:nvSpPr>
        <p:spPr>
          <a:xfrm>
            <a:off x="784775" y="522100"/>
            <a:ext cx="1305900" cy="1918500"/>
          </a:xfrm>
          <a:prstGeom prst="roundRect">
            <a:avLst>
              <a:gd fmla="val 16667" name="adj"/>
            </a:avLst>
          </a:prstGeom>
          <a:noFill/>
          <a:ln>
            <a:noFill/>
          </a:ln>
        </p:spPr>
      </p:sp>
      <p:sp>
        <p:nvSpPr>
          <p:cNvPr id="260" name="Google Shape;260;p40"/>
          <p:cNvSpPr/>
          <p:nvPr>
            <p:ph idx="9" type="pic"/>
          </p:nvPr>
        </p:nvSpPr>
        <p:spPr>
          <a:xfrm>
            <a:off x="2343950" y="523500"/>
            <a:ext cx="1305900" cy="1918500"/>
          </a:xfrm>
          <a:prstGeom prst="roundRect">
            <a:avLst>
              <a:gd fmla="val 16667" name="adj"/>
            </a:avLst>
          </a:prstGeom>
          <a:noFill/>
          <a:ln>
            <a:noFill/>
          </a:ln>
        </p:spPr>
      </p:sp>
      <p:sp>
        <p:nvSpPr>
          <p:cNvPr id="261" name="Google Shape;261;p40"/>
          <p:cNvSpPr/>
          <p:nvPr>
            <p:ph idx="13" type="pic"/>
          </p:nvPr>
        </p:nvSpPr>
        <p:spPr>
          <a:xfrm>
            <a:off x="3915213" y="523500"/>
            <a:ext cx="1305900" cy="1918500"/>
          </a:xfrm>
          <a:prstGeom prst="roundRect">
            <a:avLst>
              <a:gd fmla="val 16667" name="adj"/>
            </a:avLst>
          </a:prstGeom>
          <a:noFill/>
          <a:ln>
            <a:noFill/>
          </a:ln>
        </p:spPr>
      </p:sp>
      <p:sp>
        <p:nvSpPr>
          <p:cNvPr id="262" name="Google Shape;262;p40"/>
          <p:cNvSpPr/>
          <p:nvPr>
            <p:ph idx="14" type="pic"/>
          </p:nvPr>
        </p:nvSpPr>
        <p:spPr>
          <a:xfrm>
            <a:off x="5490975" y="523500"/>
            <a:ext cx="1305900" cy="1918500"/>
          </a:xfrm>
          <a:prstGeom prst="roundRect">
            <a:avLst>
              <a:gd fmla="val 16667" name="adj"/>
            </a:avLst>
          </a:prstGeom>
          <a:noFill/>
          <a:ln>
            <a:noFill/>
          </a:ln>
        </p:spPr>
      </p:sp>
      <p:sp>
        <p:nvSpPr>
          <p:cNvPr id="263" name="Google Shape;263;p40"/>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64" name="Google Shape;264;p40"/>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65" name="Google Shape;265;p40"/>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6" name="Google Shape;266;p40"/>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7" name="Google Shape;267;p40"/>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8" name="Google Shape;268;p40"/>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9" name="Google Shape;269;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270" name="Shape 270"/>
        <p:cNvGrpSpPr/>
        <p:nvPr/>
      </p:nvGrpSpPr>
      <p:grpSpPr>
        <a:xfrm>
          <a:off x="0" y="0"/>
          <a:ext cx="0" cy="0"/>
          <a:chOff x="0" y="0"/>
          <a:chExt cx="0" cy="0"/>
        </a:xfrm>
      </p:grpSpPr>
      <p:sp>
        <p:nvSpPr>
          <p:cNvPr id="271" name="Google Shape;271;p41"/>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2" name="Google Shape;272;p41"/>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273" name="Google Shape;273;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274" name="Shape 274"/>
        <p:cNvGrpSpPr/>
        <p:nvPr/>
      </p:nvGrpSpPr>
      <p:grpSpPr>
        <a:xfrm>
          <a:off x="0" y="0"/>
          <a:ext cx="0" cy="0"/>
          <a:chOff x="0" y="0"/>
          <a:chExt cx="0" cy="0"/>
        </a:xfrm>
      </p:grpSpPr>
      <p:sp>
        <p:nvSpPr>
          <p:cNvPr id="275" name="Google Shape;275;p42"/>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6" name="Google Shape;276;p42"/>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277" name="Google Shape;27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278" name="Shape 278"/>
        <p:cNvGrpSpPr/>
        <p:nvPr/>
      </p:nvGrpSpPr>
      <p:grpSpPr>
        <a:xfrm>
          <a:off x="0" y="0"/>
          <a:ext cx="0" cy="0"/>
          <a:chOff x="0" y="0"/>
          <a:chExt cx="0" cy="0"/>
        </a:xfrm>
      </p:grpSpPr>
      <p:sp>
        <p:nvSpPr>
          <p:cNvPr id="279" name="Google Shape;279;p43"/>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0" name="Google Shape;280;p43"/>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1" name="Google Shape;281;p43"/>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2" name="Google Shape;282;p43"/>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3" name="Google Shape;283;p43"/>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4" name="Google Shape;284;p43"/>
          <p:cNvSpPr/>
          <p:nvPr>
            <p:ph idx="5" type="pic"/>
          </p:nvPr>
        </p:nvSpPr>
        <p:spPr>
          <a:xfrm>
            <a:off x="7049625" y="1588125"/>
            <a:ext cx="1305900" cy="1918500"/>
          </a:xfrm>
          <a:prstGeom prst="roundRect">
            <a:avLst>
              <a:gd fmla="val 16667" name="adj"/>
            </a:avLst>
          </a:prstGeom>
          <a:noFill/>
          <a:ln>
            <a:noFill/>
          </a:ln>
        </p:spPr>
      </p:sp>
      <p:sp>
        <p:nvSpPr>
          <p:cNvPr id="285" name="Google Shape;285;p43"/>
          <p:cNvSpPr/>
          <p:nvPr>
            <p:ph idx="6" type="pic"/>
          </p:nvPr>
        </p:nvSpPr>
        <p:spPr>
          <a:xfrm>
            <a:off x="3915213" y="1588600"/>
            <a:ext cx="1305900" cy="1918500"/>
          </a:xfrm>
          <a:prstGeom prst="roundRect">
            <a:avLst>
              <a:gd fmla="val 16667" name="adj"/>
            </a:avLst>
          </a:prstGeom>
          <a:noFill/>
          <a:ln>
            <a:noFill/>
          </a:ln>
        </p:spPr>
      </p:sp>
      <p:sp>
        <p:nvSpPr>
          <p:cNvPr id="286" name="Google Shape;286;p43"/>
          <p:cNvSpPr/>
          <p:nvPr>
            <p:ph idx="7" type="pic"/>
          </p:nvPr>
        </p:nvSpPr>
        <p:spPr>
          <a:xfrm>
            <a:off x="5490975" y="1588600"/>
            <a:ext cx="1305900" cy="1918500"/>
          </a:xfrm>
          <a:prstGeom prst="roundRect">
            <a:avLst>
              <a:gd fmla="val 16667" name="adj"/>
            </a:avLst>
          </a:prstGeom>
          <a:noFill/>
          <a:ln>
            <a:noFill/>
          </a:ln>
        </p:spPr>
      </p:sp>
      <p:sp>
        <p:nvSpPr>
          <p:cNvPr id="287" name="Google Shape;287;p43"/>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8" name="Google Shape;288;p43"/>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9" name="Google Shape;289;p43"/>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90" name="Google Shape;290;p43"/>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291" name="Google Shape;291;p43"/>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2" name="Google Shape;292;p43"/>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3" name="Google Shape;293;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294" name="Shape 294"/>
        <p:cNvGrpSpPr/>
        <p:nvPr/>
      </p:nvGrpSpPr>
      <p:grpSpPr>
        <a:xfrm>
          <a:off x="0" y="0"/>
          <a:ext cx="0" cy="0"/>
          <a:chOff x="0" y="0"/>
          <a:chExt cx="0" cy="0"/>
        </a:xfrm>
      </p:grpSpPr>
      <p:sp>
        <p:nvSpPr>
          <p:cNvPr id="295" name="Google Shape;295;p44"/>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6" name="Google Shape;296;p44"/>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97" name="Google Shape;297;p44"/>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298" name="Google Shape;298;p44"/>
          <p:cNvSpPr/>
          <p:nvPr>
            <p:ph idx="3" type="pic"/>
          </p:nvPr>
        </p:nvSpPr>
        <p:spPr>
          <a:xfrm>
            <a:off x="7049625" y="523025"/>
            <a:ext cx="1305900" cy="1918500"/>
          </a:xfrm>
          <a:prstGeom prst="roundRect">
            <a:avLst>
              <a:gd fmla="val 16667" name="adj"/>
            </a:avLst>
          </a:prstGeom>
          <a:noFill/>
          <a:ln>
            <a:noFill/>
          </a:ln>
        </p:spPr>
      </p:sp>
      <p:sp>
        <p:nvSpPr>
          <p:cNvPr id="299" name="Google Shape;299;p44"/>
          <p:cNvSpPr/>
          <p:nvPr>
            <p:ph idx="4" type="pic"/>
          </p:nvPr>
        </p:nvSpPr>
        <p:spPr>
          <a:xfrm>
            <a:off x="784775" y="522100"/>
            <a:ext cx="1305900" cy="1918500"/>
          </a:xfrm>
          <a:prstGeom prst="roundRect">
            <a:avLst>
              <a:gd fmla="val 16667" name="adj"/>
            </a:avLst>
          </a:prstGeom>
          <a:noFill/>
          <a:ln>
            <a:noFill/>
          </a:ln>
        </p:spPr>
      </p:sp>
      <p:sp>
        <p:nvSpPr>
          <p:cNvPr id="300" name="Google Shape;300;p44"/>
          <p:cNvSpPr/>
          <p:nvPr>
            <p:ph idx="5" type="pic"/>
          </p:nvPr>
        </p:nvSpPr>
        <p:spPr>
          <a:xfrm>
            <a:off x="2343950" y="523500"/>
            <a:ext cx="1305900" cy="1918500"/>
          </a:xfrm>
          <a:prstGeom prst="roundRect">
            <a:avLst>
              <a:gd fmla="val 16667" name="adj"/>
            </a:avLst>
          </a:prstGeom>
          <a:noFill/>
          <a:ln>
            <a:noFill/>
          </a:ln>
        </p:spPr>
      </p:sp>
      <p:sp>
        <p:nvSpPr>
          <p:cNvPr id="301" name="Google Shape;301;p44"/>
          <p:cNvSpPr/>
          <p:nvPr>
            <p:ph idx="6" type="pic"/>
          </p:nvPr>
        </p:nvSpPr>
        <p:spPr>
          <a:xfrm>
            <a:off x="3915213" y="523500"/>
            <a:ext cx="1305900" cy="1918500"/>
          </a:xfrm>
          <a:prstGeom prst="roundRect">
            <a:avLst>
              <a:gd fmla="val 16667" name="adj"/>
            </a:avLst>
          </a:prstGeom>
          <a:noFill/>
          <a:ln>
            <a:noFill/>
          </a:ln>
        </p:spPr>
      </p:sp>
      <p:sp>
        <p:nvSpPr>
          <p:cNvPr id="302" name="Google Shape;302;p44"/>
          <p:cNvSpPr/>
          <p:nvPr>
            <p:ph idx="7" type="pic"/>
          </p:nvPr>
        </p:nvSpPr>
        <p:spPr>
          <a:xfrm>
            <a:off x="5490975" y="523500"/>
            <a:ext cx="1305900" cy="1918500"/>
          </a:xfrm>
          <a:prstGeom prst="roundRect">
            <a:avLst>
              <a:gd fmla="val 16667" name="adj"/>
            </a:avLst>
          </a:prstGeom>
          <a:noFill/>
          <a:ln>
            <a:noFill/>
          </a:ln>
        </p:spPr>
      </p:sp>
      <p:sp>
        <p:nvSpPr>
          <p:cNvPr id="303" name="Google Shape;303;p44"/>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4" name="Google Shape;304;p44"/>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05" name="Google Shape;305;p44"/>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6" name="Google Shape;306;p44"/>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7" name="Google Shape;307;p44"/>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8" name="Google Shape;308;p44"/>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9" name="Google Shape;309;p44"/>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0" name="Google Shape;310;p44"/>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1" name="Google Shape;311;p44"/>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2" name="Google Shape;312;p44"/>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3" name="Google Shape;313;p4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14" name="Shape 314"/>
        <p:cNvGrpSpPr/>
        <p:nvPr/>
      </p:nvGrpSpPr>
      <p:grpSpPr>
        <a:xfrm>
          <a:off x="0" y="0"/>
          <a:ext cx="0" cy="0"/>
          <a:chOff x="0" y="0"/>
          <a:chExt cx="0" cy="0"/>
        </a:xfrm>
      </p:grpSpPr>
      <p:sp>
        <p:nvSpPr>
          <p:cNvPr id="315" name="Google Shape;315;p45"/>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6" name="Google Shape;316;p45"/>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17" name="Google Shape;317;p4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18" name="Shape 318"/>
        <p:cNvGrpSpPr/>
        <p:nvPr/>
      </p:nvGrpSpPr>
      <p:grpSpPr>
        <a:xfrm>
          <a:off x="0" y="0"/>
          <a:ext cx="0" cy="0"/>
          <a:chOff x="0" y="0"/>
          <a:chExt cx="0" cy="0"/>
        </a:xfrm>
      </p:grpSpPr>
      <p:sp>
        <p:nvSpPr>
          <p:cNvPr id="319" name="Google Shape;319;p46"/>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0" name="Google Shape;320;p46"/>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21" name="Google Shape;321;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2"/>
        </a:solidFill>
      </p:bgPr>
    </p:bg>
    <p:spTree>
      <p:nvGrpSpPr>
        <p:cNvPr id="325" name="Shape 325"/>
        <p:cNvGrpSpPr/>
        <p:nvPr/>
      </p:nvGrpSpPr>
      <p:grpSpPr>
        <a:xfrm>
          <a:off x="0" y="0"/>
          <a:ext cx="0" cy="0"/>
          <a:chOff x="0" y="0"/>
          <a:chExt cx="0" cy="0"/>
        </a:xfrm>
      </p:grpSpPr>
      <p:sp>
        <p:nvSpPr>
          <p:cNvPr id="326" name="Google Shape;326;p48"/>
          <p:cNvSpPr/>
          <p:nvPr>
            <p:ph idx="2" type="pic"/>
          </p:nvPr>
        </p:nvSpPr>
        <p:spPr>
          <a:xfrm>
            <a:off x="0" y="0"/>
            <a:ext cx="9144000" cy="5143500"/>
          </a:xfrm>
          <a:prstGeom prst="rect">
            <a:avLst/>
          </a:prstGeom>
          <a:noFill/>
          <a:ln>
            <a:noFill/>
          </a:ln>
        </p:spPr>
      </p:sp>
      <p:sp>
        <p:nvSpPr>
          <p:cNvPr id="327" name="Google Shape;327;p48"/>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328" name="Google Shape;328;p48"/>
          <p:cNvSpPr txBox="1"/>
          <p:nvPr>
            <p:ph idx="1" type="subTitle"/>
          </p:nvPr>
        </p:nvSpPr>
        <p:spPr>
          <a:xfrm>
            <a:off x="342750" y="3820125"/>
            <a:ext cx="2148300" cy="5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29" name="Google Shape;329;p48"/>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330" name="Shape 330"/>
        <p:cNvGrpSpPr/>
        <p:nvPr/>
      </p:nvGrpSpPr>
      <p:grpSpPr>
        <a:xfrm>
          <a:off x="0" y="0"/>
          <a:ext cx="0" cy="0"/>
          <a:chOff x="0" y="0"/>
          <a:chExt cx="0" cy="0"/>
        </a:xfrm>
      </p:grpSpPr>
      <p:sp>
        <p:nvSpPr>
          <p:cNvPr id="331" name="Google Shape;331;p49"/>
          <p:cNvSpPr/>
          <p:nvPr>
            <p:ph idx="2" type="pic"/>
          </p:nvPr>
        </p:nvSpPr>
        <p:spPr>
          <a:xfrm>
            <a:off x="0" y="0"/>
            <a:ext cx="9144000" cy="5143500"/>
          </a:xfrm>
          <a:prstGeom prst="rect">
            <a:avLst/>
          </a:prstGeom>
          <a:noFill/>
          <a:ln>
            <a:noFill/>
          </a:ln>
        </p:spPr>
      </p:sp>
      <p:sp>
        <p:nvSpPr>
          <p:cNvPr id="332" name="Google Shape;332;p49"/>
          <p:cNvSpPr txBox="1"/>
          <p:nvPr>
            <p:ph type="title"/>
          </p:nvPr>
        </p:nvSpPr>
        <p:spPr>
          <a:xfrm>
            <a:off x="4634650" y="223475"/>
            <a:ext cx="4280700" cy="1731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333" name="Google Shape;333;p49"/>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6000"/>
              <a:buNone/>
              <a:defRPr sz="6000"/>
            </a:lvl1pPr>
            <a:lvl2pPr lvl="1" algn="ctr">
              <a:spcBef>
                <a:spcPts val="0"/>
              </a:spcBef>
              <a:spcAft>
                <a:spcPts val="0"/>
              </a:spcAft>
              <a:buClr>
                <a:schemeClr val="dk1"/>
              </a:buClr>
              <a:buSzPts val="6000"/>
              <a:buNone/>
              <a:defRPr sz="6000"/>
            </a:lvl2pPr>
            <a:lvl3pPr lvl="2" algn="ctr">
              <a:spcBef>
                <a:spcPts val="0"/>
              </a:spcBef>
              <a:spcAft>
                <a:spcPts val="0"/>
              </a:spcAft>
              <a:buClr>
                <a:schemeClr val="dk1"/>
              </a:buClr>
              <a:buSzPts val="6000"/>
              <a:buNone/>
              <a:defRPr sz="6000"/>
            </a:lvl3pPr>
            <a:lvl4pPr lvl="3" algn="ctr">
              <a:spcBef>
                <a:spcPts val="0"/>
              </a:spcBef>
              <a:spcAft>
                <a:spcPts val="0"/>
              </a:spcAft>
              <a:buClr>
                <a:schemeClr val="dk1"/>
              </a:buClr>
              <a:buSzPts val="6000"/>
              <a:buNone/>
              <a:defRPr sz="6000"/>
            </a:lvl4pPr>
            <a:lvl5pPr lvl="4" algn="ctr">
              <a:spcBef>
                <a:spcPts val="0"/>
              </a:spcBef>
              <a:spcAft>
                <a:spcPts val="0"/>
              </a:spcAft>
              <a:buClr>
                <a:schemeClr val="dk1"/>
              </a:buClr>
              <a:buSzPts val="6000"/>
              <a:buNone/>
              <a:defRPr sz="6000"/>
            </a:lvl5pPr>
            <a:lvl6pPr lvl="5" algn="ctr">
              <a:spcBef>
                <a:spcPts val="0"/>
              </a:spcBef>
              <a:spcAft>
                <a:spcPts val="0"/>
              </a:spcAft>
              <a:buClr>
                <a:schemeClr val="dk1"/>
              </a:buClr>
              <a:buSzPts val="6000"/>
              <a:buNone/>
              <a:defRPr sz="6000"/>
            </a:lvl6pPr>
            <a:lvl7pPr lvl="6" algn="ctr">
              <a:spcBef>
                <a:spcPts val="0"/>
              </a:spcBef>
              <a:spcAft>
                <a:spcPts val="0"/>
              </a:spcAft>
              <a:buClr>
                <a:schemeClr val="dk1"/>
              </a:buClr>
              <a:buSzPts val="6000"/>
              <a:buNone/>
              <a:defRPr sz="6000"/>
            </a:lvl7pPr>
            <a:lvl8pPr lvl="7" algn="ctr">
              <a:spcBef>
                <a:spcPts val="0"/>
              </a:spcBef>
              <a:spcAft>
                <a:spcPts val="0"/>
              </a:spcAft>
              <a:buClr>
                <a:schemeClr val="dk1"/>
              </a:buClr>
              <a:buSzPts val="6000"/>
              <a:buNone/>
              <a:defRPr sz="6000"/>
            </a:lvl8pPr>
            <a:lvl9pPr lvl="8" algn="ctr">
              <a:spcBef>
                <a:spcPts val="0"/>
              </a:spcBef>
              <a:spcAft>
                <a:spcPts val="0"/>
              </a:spcAft>
              <a:buClr>
                <a:schemeClr val="dk1"/>
              </a:buClr>
              <a:buSzPts val="6000"/>
              <a:buNone/>
              <a:defRPr sz="6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type="tx">
  <p:cSld name="TITLE_AND_BODY">
    <p:bg>
      <p:bgPr>
        <a:solidFill>
          <a:schemeClr val="dk1"/>
        </a:solidFill>
      </p:bgPr>
    </p:bg>
    <p:spTree>
      <p:nvGrpSpPr>
        <p:cNvPr id="334" name="Shape 334"/>
        <p:cNvGrpSpPr/>
        <p:nvPr/>
      </p:nvGrpSpPr>
      <p:grpSpPr>
        <a:xfrm>
          <a:off x="0" y="0"/>
          <a:ext cx="0" cy="0"/>
          <a:chOff x="0" y="0"/>
          <a:chExt cx="0" cy="0"/>
        </a:xfrm>
      </p:grpSpPr>
      <p:sp>
        <p:nvSpPr>
          <p:cNvPr id="335" name="Google Shape;335;p50"/>
          <p:cNvSpPr/>
          <p:nvPr>
            <p:ph idx="2" type="pic"/>
          </p:nvPr>
        </p:nvSpPr>
        <p:spPr>
          <a:xfrm flipH="1" rot="10800000">
            <a:off x="226950" y="1218789"/>
            <a:ext cx="2086200" cy="1883100"/>
          </a:xfrm>
          <a:prstGeom prst="corner">
            <a:avLst>
              <a:gd fmla="val 83590" name="adj1"/>
              <a:gd fmla="val 81097" name="adj2"/>
            </a:avLst>
          </a:prstGeom>
          <a:noFill/>
          <a:ln>
            <a:noFill/>
          </a:ln>
        </p:spPr>
      </p:sp>
      <p:sp>
        <p:nvSpPr>
          <p:cNvPr id="336" name="Google Shape;336;p50"/>
          <p:cNvSpPr/>
          <p:nvPr>
            <p:ph idx="3" type="pic"/>
          </p:nvPr>
        </p:nvSpPr>
        <p:spPr>
          <a:xfrm flipH="1">
            <a:off x="2428286" y="1218789"/>
            <a:ext cx="2086200" cy="1883100"/>
          </a:xfrm>
          <a:prstGeom prst="corner">
            <a:avLst>
              <a:gd fmla="val 83590" name="adj1"/>
              <a:gd fmla="val 81097" name="adj2"/>
            </a:avLst>
          </a:prstGeom>
          <a:noFill/>
          <a:ln>
            <a:noFill/>
          </a:ln>
        </p:spPr>
      </p:sp>
      <p:sp>
        <p:nvSpPr>
          <p:cNvPr id="337" name="Google Shape;337;p50"/>
          <p:cNvSpPr/>
          <p:nvPr>
            <p:ph idx="4" type="pic"/>
          </p:nvPr>
        </p:nvSpPr>
        <p:spPr>
          <a:xfrm rot="10800000">
            <a:off x="4629568" y="1218789"/>
            <a:ext cx="2086200" cy="1883100"/>
          </a:xfrm>
          <a:prstGeom prst="corner">
            <a:avLst>
              <a:gd fmla="val 83590" name="adj1"/>
              <a:gd fmla="val 81097" name="adj2"/>
            </a:avLst>
          </a:prstGeom>
          <a:noFill/>
          <a:ln>
            <a:noFill/>
          </a:ln>
        </p:spPr>
      </p:sp>
      <p:sp>
        <p:nvSpPr>
          <p:cNvPr id="338" name="Google Shape;338;p50"/>
          <p:cNvSpPr/>
          <p:nvPr>
            <p:ph idx="5" type="pic"/>
          </p:nvPr>
        </p:nvSpPr>
        <p:spPr>
          <a:xfrm flipH="1">
            <a:off x="6830850" y="1218789"/>
            <a:ext cx="2086200" cy="1883100"/>
          </a:xfrm>
          <a:prstGeom prst="corner">
            <a:avLst>
              <a:gd fmla="val 83590" name="adj1"/>
              <a:gd fmla="val 81097" name="adj2"/>
            </a:avLst>
          </a:prstGeom>
          <a:noFill/>
          <a:ln>
            <a:noFill/>
          </a:ln>
        </p:spPr>
      </p:sp>
      <p:sp>
        <p:nvSpPr>
          <p:cNvPr id="339" name="Google Shape;339;p50"/>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0" name="Google Shape;340;p50"/>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1" name="Google Shape;341;p50"/>
          <p:cNvSpPr txBox="1"/>
          <p:nvPr>
            <p:ph idx="7" type="title"/>
          </p:nvPr>
        </p:nvSpPr>
        <p:spPr>
          <a:xfrm>
            <a:off x="46295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2" name="Google Shape;342;p50"/>
          <p:cNvSpPr txBox="1"/>
          <p:nvPr>
            <p:ph idx="8" type="title"/>
          </p:nvPr>
        </p:nvSpPr>
        <p:spPr>
          <a:xfrm>
            <a:off x="6823200"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3" name="Google Shape;343;p50"/>
          <p:cNvSpPr txBox="1"/>
          <p:nvPr>
            <p:ph idx="1" type="subTitle"/>
          </p:nvPr>
        </p:nvSpPr>
        <p:spPr>
          <a:xfrm>
            <a:off x="23090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4" name="Google Shape;344;p50"/>
          <p:cNvSpPr txBox="1"/>
          <p:nvPr>
            <p:ph idx="9" type="subTitle"/>
          </p:nvPr>
        </p:nvSpPr>
        <p:spPr>
          <a:xfrm>
            <a:off x="242827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5" name="Google Shape;345;p50"/>
          <p:cNvSpPr txBox="1"/>
          <p:nvPr>
            <p:ph idx="13" type="subTitle"/>
          </p:nvPr>
        </p:nvSpPr>
        <p:spPr>
          <a:xfrm>
            <a:off x="462565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6" name="Google Shape;346;p50"/>
          <p:cNvSpPr txBox="1"/>
          <p:nvPr>
            <p:ph idx="14" type="subTitle"/>
          </p:nvPr>
        </p:nvSpPr>
        <p:spPr>
          <a:xfrm>
            <a:off x="682302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7" name="Google Shape;347;p50"/>
          <p:cNvSpPr txBox="1"/>
          <p:nvPr>
            <p:ph idx="15" type="body"/>
          </p:nvPr>
        </p:nvSpPr>
        <p:spPr>
          <a:xfrm>
            <a:off x="2193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48" name="Google Shape;348;p50"/>
          <p:cNvSpPr txBox="1"/>
          <p:nvPr>
            <p:ph idx="16" type="body"/>
          </p:nvPr>
        </p:nvSpPr>
        <p:spPr>
          <a:xfrm>
            <a:off x="24282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49" name="Google Shape;349;p50"/>
          <p:cNvSpPr txBox="1"/>
          <p:nvPr>
            <p:ph idx="17" type="body"/>
          </p:nvPr>
        </p:nvSpPr>
        <p:spPr>
          <a:xfrm>
            <a:off x="46372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50" name="Google Shape;350;p50"/>
          <p:cNvSpPr txBox="1"/>
          <p:nvPr>
            <p:ph idx="18" type="body"/>
          </p:nvPr>
        </p:nvSpPr>
        <p:spPr>
          <a:xfrm>
            <a:off x="68461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51" name="Google Shape;351;p50"/>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s of contents" type="twoColTx">
  <p:cSld name="TITLE_AND_TWO_COLUMNS">
    <p:spTree>
      <p:nvGrpSpPr>
        <p:cNvPr id="352" name="Shape 352"/>
        <p:cNvGrpSpPr/>
        <p:nvPr/>
      </p:nvGrpSpPr>
      <p:grpSpPr>
        <a:xfrm>
          <a:off x="0" y="0"/>
          <a:ext cx="0" cy="0"/>
          <a:chOff x="0" y="0"/>
          <a:chExt cx="0" cy="0"/>
        </a:xfrm>
      </p:grpSpPr>
      <p:sp>
        <p:nvSpPr>
          <p:cNvPr id="353" name="Google Shape;353;p51"/>
          <p:cNvSpPr/>
          <p:nvPr>
            <p:ph idx="2" type="pic"/>
          </p:nvPr>
        </p:nvSpPr>
        <p:spPr>
          <a:xfrm>
            <a:off x="0" y="0"/>
            <a:ext cx="9144000" cy="5143500"/>
          </a:xfrm>
          <a:prstGeom prst="rect">
            <a:avLst/>
          </a:prstGeom>
          <a:noFill/>
          <a:ln>
            <a:noFill/>
          </a:ln>
        </p:spPr>
      </p:sp>
      <p:grpSp>
        <p:nvGrpSpPr>
          <p:cNvPr id="354" name="Google Shape;354;p51"/>
          <p:cNvGrpSpPr/>
          <p:nvPr/>
        </p:nvGrpSpPr>
        <p:grpSpPr>
          <a:xfrm>
            <a:off x="162" y="98"/>
            <a:ext cx="9143669" cy="5143312"/>
            <a:chOff x="238125" y="848375"/>
            <a:chExt cx="7144050" cy="4018527"/>
          </a:xfrm>
        </p:grpSpPr>
        <p:sp>
          <p:nvSpPr>
            <p:cNvPr id="355" name="Google Shape;355;p51"/>
            <p:cNvSpPr/>
            <p:nvPr/>
          </p:nvSpPr>
          <p:spPr>
            <a:xfrm>
              <a:off x="238125" y="848377"/>
              <a:ext cx="5017377" cy="4018525"/>
            </a:xfrm>
            <a:custGeom>
              <a:rect b="b" l="l" r="r" t="t"/>
              <a:pathLst>
                <a:path extrusionOk="0" h="160741" w="191211">
                  <a:moveTo>
                    <a:pt x="0" y="0"/>
                  </a:moveTo>
                  <a:lnTo>
                    <a:pt x="0" y="160741"/>
                  </a:lnTo>
                  <a:lnTo>
                    <a:pt x="118091" y="160741"/>
                  </a:lnTo>
                  <a:lnTo>
                    <a:pt x="117329" y="160729"/>
                  </a:lnTo>
                  <a:lnTo>
                    <a:pt x="115829" y="160574"/>
                  </a:lnTo>
                  <a:lnTo>
                    <a:pt x="114376" y="160277"/>
                  </a:lnTo>
                  <a:lnTo>
                    <a:pt x="112971" y="159848"/>
                  </a:lnTo>
                  <a:lnTo>
                    <a:pt x="111638" y="159276"/>
                  </a:lnTo>
                  <a:lnTo>
                    <a:pt x="110376" y="158586"/>
                  </a:lnTo>
                  <a:lnTo>
                    <a:pt x="109185" y="157788"/>
                  </a:lnTo>
                  <a:lnTo>
                    <a:pt x="108078" y="156883"/>
                  </a:lnTo>
                  <a:lnTo>
                    <a:pt x="107077" y="155871"/>
                  </a:lnTo>
                  <a:lnTo>
                    <a:pt x="106161" y="154764"/>
                  </a:lnTo>
                  <a:lnTo>
                    <a:pt x="105363" y="153573"/>
                  </a:lnTo>
                  <a:lnTo>
                    <a:pt x="104672" y="152311"/>
                  </a:lnTo>
                  <a:lnTo>
                    <a:pt x="104113" y="150977"/>
                  </a:lnTo>
                  <a:lnTo>
                    <a:pt x="103672" y="149584"/>
                  </a:lnTo>
                  <a:lnTo>
                    <a:pt x="103374" y="148132"/>
                  </a:lnTo>
                  <a:lnTo>
                    <a:pt x="103220" y="146620"/>
                  </a:lnTo>
                  <a:lnTo>
                    <a:pt x="103208" y="145857"/>
                  </a:lnTo>
                  <a:lnTo>
                    <a:pt x="103208" y="77846"/>
                  </a:lnTo>
                  <a:lnTo>
                    <a:pt x="103220" y="77072"/>
                  </a:lnTo>
                  <a:lnTo>
                    <a:pt x="103374" y="75572"/>
                  </a:lnTo>
                  <a:lnTo>
                    <a:pt x="103672" y="74119"/>
                  </a:lnTo>
                  <a:lnTo>
                    <a:pt x="104113" y="72714"/>
                  </a:lnTo>
                  <a:lnTo>
                    <a:pt x="104672" y="71381"/>
                  </a:lnTo>
                  <a:lnTo>
                    <a:pt x="105363" y="70119"/>
                  </a:lnTo>
                  <a:lnTo>
                    <a:pt x="106161" y="68928"/>
                  </a:lnTo>
                  <a:lnTo>
                    <a:pt x="107077" y="67833"/>
                  </a:lnTo>
                  <a:lnTo>
                    <a:pt x="108078" y="66821"/>
                  </a:lnTo>
                  <a:lnTo>
                    <a:pt x="109185" y="65904"/>
                  </a:lnTo>
                  <a:lnTo>
                    <a:pt x="110376" y="65106"/>
                  </a:lnTo>
                  <a:lnTo>
                    <a:pt x="111638" y="64415"/>
                  </a:lnTo>
                  <a:lnTo>
                    <a:pt x="112971" y="63856"/>
                  </a:lnTo>
                  <a:lnTo>
                    <a:pt x="114376" y="63415"/>
                  </a:lnTo>
                  <a:lnTo>
                    <a:pt x="115829" y="63118"/>
                  </a:lnTo>
                  <a:lnTo>
                    <a:pt x="117329" y="62975"/>
                  </a:lnTo>
                  <a:lnTo>
                    <a:pt x="118091" y="62963"/>
                  </a:lnTo>
                  <a:lnTo>
                    <a:pt x="161444" y="62963"/>
                  </a:lnTo>
                  <a:lnTo>
                    <a:pt x="162206" y="62939"/>
                  </a:lnTo>
                  <a:lnTo>
                    <a:pt x="163718" y="62796"/>
                  </a:lnTo>
                  <a:lnTo>
                    <a:pt x="165170" y="62498"/>
                  </a:lnTo>
                  <a:lnTo>
                    <a:pt x="166563" y="62058"/>
                  </a:lnTo>
                  <a:lnTo>
                    <a:pt x="167897" y="61498"/>
                  </a:lnTo>
                  <a:lnTo>
                    <a:pt x="169159" y="60808"/>
                  </a:lnTo>
                  <a:lnTo>
                    <a:pt x="170350" y="60010"/>
                  </a:lnTo>
                  <a:lnTo>
                    <a:pt x="171457" y="59093"/>
                  </a:lnTo>
                  <a:lnTo>
                    <a:pt x="172469" y="58081"/>
                  </a:lnTo>
                  <a:lnTo>
                    <a:pt x="173374" y="56986"/>
                  </a:lnTo>
                  <a:lnTo>
                    <a:pt x="174172" y="55795"/>
                  </a:lnTo>
                  <a:lnTo>
                    <a:pt x="174862" y="54533"/>
                  </a:lnTo>
                  <a:lnTo>
                    <a:pt x="175434" y="53199"/>
                  </a:lnTo>
                  <a:lnTo>
                    <a:pt x="175863" y="51794"/>
                  </a:lnTo>
                  <a:lnTo>
                    <a:pt x="176160" y="50342"/>
                  </a:lnTo>
                  <a:lnTo>
                    <a:pt x="176315" y="48841"/>
                  </a:lnTo>
                  <a:lnTo>
                    <a:pt x="176327" y="48079"/>
                  </a:lnTo>
                  <a:lnTo>
                    <a:pt x="176327" y="14883"/>
                  </a:lnTo>
                  <a:lnTo>
                    <a:pt x="176339" y="14121"/>
                  </a:lnTo>
                  <a:lnTo>
                    <a:pt x="176494" y="12609"/>
                  </a:lnTo>
                  <a:lnTo>
                    <a:pt x="176791" y="11157"/>
                  </a:lnTo>
                  <a:lnTo>
                    <a:pt x="177220" y="9764"/>
                  </a:lnTo>
                  <a:lnTo>
                    <a:pt x="177792" y="8430"/>
                  </a:lnTo>
                  <a:lnTo>
                    <a:pt x="178482" y="7168"/>
                  </a:lnTo>
                  <a:lnTo>
                    <a:pt x="179280" y="5977"/>
                  </a:lnTo>
                  <a:lnTo>
                    <a:pt x="180185" y="4870"/>
                  </a:lnTo>
                  <a:lnTo>
                    <a:pt x="181197" y="3858"/>
                  </a:lnTo>
                  <a:lnTo>
                    <a:pt x="182304" y="2953"/>
                  </a:lnTo>
                  <a:lnTo>
                    <a:pt x="183495" y="2155"/>
                  </a:lnTo>
                  <a:lnTo>
                    <a:pt x="184757" y="1465"/>
                  </a:lnTo>
                  <a:lnTo>
                    <a:pt x="186091" y="893"/>
                  </a:lnTo>
                  <a:lnTo>
                    <a:pt x="187484" y="464"/>
                  </a:lnTo>
                  <a:lnTo>
                    <a:pt x="188936" y="167"/>
                  </a:lnTo>
                  <a:lnTo>
                    <a:pt x="190448" y="12"/>
                  </a:lnTo>
                  <a:lnTo>
                    <a:pt x="191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6" name="Google Shape;356;p51"/>
            <p:cNvSpPr/>
            <p:nvPr/>
          </p:nvSpPr>
          <p:spPr>
            <a:xfrm>
              <a:off x="7010075" y="848375"/>
              <a:ext cx="372100" cy="372100"/>
            </a:xfrm>
            <a:custGeom>
              <a:rect b="b" l="l" r="r" t="t"/>
              <a:pathLst>
                <a:path extrusionOk="0" h="14884" w="14884">
                  <a:moveTo>
                    <a:pt x="0" y="0"/>
                  </a:moveTo>
                  <a:lnTo>
                    <a:pt x="763" y="12"/>
                  </a:lnTo>
                  <a:lnTo>
                    <a:pt x="2275" y="167"/>
                  </a:lnTo>
                  <a:lnTo>
                    <a:pt x="3727" y="464"/>
                  </a:lnTo>
                  <a:lnTo>
                    <a:pt x="5120" y="893"/>
                  </a:lnTo>
                  <a:lnTo>
                    <a:pt x="6454" y="1465"/>
                  </a:lnTo>
                  <a:lnTo>
                    <a:pt x="7716" y="2155"/>
                  </a:lnTo>
                  <a:lnTo>
                    <a:pt x="8907" y="2953"/>
                  </a:lnTo>
                  <a:lnTo>
                    <a:pt x="10014" y="3858"/>
                  </a:lnTo>
                  <a:lnTo>
                    <a:pt x="11026" y="4870"/>
                  </a:lnTo>
                  <a:lnTo>
                    <a:pt x="11931" y="5977"/>
                  </a:lnTo>
                  <a:lnTo>
                    <a:pt x="12729" y="7168"/>
                  </a:lnTo>
                  <a:lnTo>
                    <a:pt x="13419" y="8430"/>
                  </a:lnTo>
                  <a:lnTo>
                    <a:pt x="13991" y="9764"/>
                  </a:lnTo>
                  <a:lnTo>
                    <a:pt x="14420" y="11157"/>
                  </a:lnTo>
                  <a:lnTo>
                    <a:pt x="14717" y="12609"/>
                  </a:lnTo>
                  <a:lnTo>
                    <a:pt x="14872" y="14121"/>
                  </a:lnTo>
                  <a:lnTo>
                    <a:pt x="14884" y="14883"/>
                  </a:lnTo>
                  <a:lnTo>
                    <a:pt x="14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7" name="Google Shape;357;p51"/>
            <p:cNvSpPr/>
            <p:nvPr/>
          </p:nvSpPr>
          <p:spPr>
            <a:xfrm>
              <a:off x="5182100" y="2921025"/>
              <a:ext cx="2200075" cy="1945875"/>
            </a:xfrm>
            <a:custGeom>
              <a:rect b="b" l="l" r="r" t="t"/>
              <a:pathLst>
                <a:path extrusionOk="0" h="77835" w="88003">
                  <a:moveTo>
                    <a:pt x="88003" y="1"/>
                  </a:moveTo>
                  <a:lnTo>
                    <a:pt x="87991" y="763"/>
                  </a:lnTo>
                  <a:lnTo>
                    <a:pt x="87836" y="2263"/>
                  </a:lnTo>
                  <a:lnTo>
                    <a:pt x="87539" y="3715"/>
                  </a:lnTo>
                  <a:lnTo>
                    <a:pt x="87110" y="5120"/>
                  </a:lnTo>
                  <a:lnTo>
                    <a:pt x="86538" y="6454"/>
                  </a:lnTo>
                  <a:lnTo>
                    <a:pt x="85848" y="7716"/>
                  </a:lnTo>
                  <a:lnTo>
                    <a:pt x="85050" y="8907"/>
                  </a:lnTo>
                  <a:lnTo>
                    <a:pt x="84145" y="10002"/>
                  </a:lnTo>
                  <a:lnTo>
                    <a:pt x="83133" y="11014"/>
                  </a:lnTo>
                  <a:lnTo>
                    <a:pt x="82026" y="11931"/>
                  </a:lnTo>
                  <a:lnTo>
                    <a:pt x="80835" y="12729"/>
                  </a:lnTo>
                  <a:lnTo>
                    <a:pt x="79573" y="13419"/>
                  </a:lnTo>
                  <a:lnTo>
                    <a:pt x="78239" y="13979"/>
                  </a:lnTo>
                  <a:lnTo>
                    <a:pt x="76846" y="14420"/>
                  </a:lnTo>
                  <a:lnTo>
                    <a:pt x="75394" y="14717"/>
                  </a:lnTo>
                  <a:lnTo>
                    <a:pt x="73882" y="14860"/>
                  </a:lnTo>
                  <a:lnTo>
                    <a:pt x="73119" y="14884"/>
                  </a:lnTo>
                  <a:lnTo>
                    <a:pt x="29767" y="14884"/>
                  </a:lnTo>
                  <a:lnTo>
                    <a:pt x="29005" y="14896"/>
                  </a:lnTo>
                  <a:lnTo>
                    <a:pt x="27505" y="15039"/>
                  </a:lnTo>
                  <a:lnTo>
                    <a:pt x="26052" y="15336"/>
                  </a:lnTo>
                  <a:lnTo>
                    <a:pt x="24647" y="15777"/>
                  </a:lnTo>
                  <a:lnTo>
                    <a:pt x="23314" y="16337"/>
                  </a:lnTo>
                  <a:lnTo>
                    <a:pt x="22051" y="17027"/>
                  </a:lnTo>
                  <a:lnTo>
                    <a:pt x="20861" y="17825"/>
                  </a:lnTo>
                  <a:lnTo>
                    <a:pt x="19765" y="18742"/>
                  </a:lnTo>
                  <a:lnTo>
                    <a:pt x="18753" y="19754"/>
                  </a:lnTo>
                  <a:lnTo>
                    <a:pt x="17836" y="20849"/>
                  </a:lnTo>
                  <a:lnTo>
                    <a:pt x="17039" y="22040"/>
                  </a:lnTo>
                  <a:lnTo>
                    <a:pt x="16348" y="23302"/>
                  </a:lnTo>
                  <a:lnTo>
                    <a:pt x="15788" y="24636"/>
                  </a:lnTo>
                  <a:lnTo>
                    <a:pt x="15348" y="26041"/>
                  </a:lnTo>
                  <a:lnTo>
                    <a:pt x="15050" y="27493"/>
                  </a:lnTo>
                  <a:lnTo>
                    <a:pt x="14895" y="28993"/>
                  </a:lnTo>
                  <a:lnTo>
                    <a:pt x="14884" y="29767"/>
                  </a:lnTo>
                  <a:lnTo>
                    <a:pt x="14884" y="62951"/>
                  </a:lnTo>
                  <a:lnTo>
                    <a:pt x="14872" y="63714"/>
                  </a:lnTo>
                  <a:lnTo>
                    <a:pt x="14717" y="65226"/>
                  </a:lnTo>
                  <a:lnTo>
                    <a:pt x="14431" y="66678"/>
                  </a:lnTo>
                  <a:lnTo>
                    <a:pt x="13991" y="68071"/>
                  </a:lnTo>
                  <a:lnTo>
                    <a:pt x="13431" y="69405"/>
                  </a:lnTo>
                  <a:lnTo>
                    <a:pt x="12740" y="70667"/>
                  </a:lnTo>
                  <a:lnTo>
                    <a:pt x="11931" y="71858"/>
                  </a:lnTo>
                  <a:lnTo>
                    <a:pt x="11026" y="72965"/>
                  </a:lnTo>
                  <a:lnTo>
                    <a:pt x="10014" y="73977"/>
                  </a:lnTo>
                  <a:lnTo>
                    <a:pt x="8918" y="74882"/>
                  </a:lnTo>
                  <a:lnTo>
                    <a:pt x="7728" y="75680"/>
                  </a:lnTo>
                  <a:lnTo>
                    <a:pt x="6466" y="76370"/>
                  </a:lnTo>
                  <a:lnTo>
                    <a:pt x="5120" y="76942"/>
                  </a:lnTo>
                  <a:lnTo>
                    <a:pt x="3727" y="77371"/>
                  </a:lnTo>
                  <a:lnTo>
                    <a:pt x="2274" y="77668"/>
                  </a:lnTo>
                  <a:lnTo>
                    <a:pt x="774" y="77823"/>
                  </a:lnTo>
                  <a:lnTo>
                    <a:pt x="0" y="77835"/>
                  </a:lnTo>
                  <a:lnTo>
                    <a:pt x="88003" y="77835"/>
                  </a:lnTo>
                  <a:lnTo>
                    <a:pt x="88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58" name="Google Shape;358;p51"/>
          <p:cNvSpPr txBox="1"/>
          <p:nvPr>
            <p:ph type="title"/>
          </p:nvPr>
        </p:nvSpPr>
        <p:spPr>
          <a:xfrm>
            <a:off x="230900" y="457200"/>
            <a:ext cx="4406400" cy="1560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359" name="Google Shape;359;p51"/>
          <p:cNvSpPr txBox="1"/>
          <p:nvPr>
            <p:ph idx="1" type="body"/>
          </p:nvPr>
        </p:nvSpPr>
        <p:spPr>
          <a:xfrm>
            <a:off x="230900" y="2356825"/>
            <a:ext cx="2974800" cy="2563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dk1"/>
              </a:buClr>
              <a:buSzPts val="1800"/>
              <a:buChar char="●"/>
              <a:defRPr sz="1800"/>
            </a:lvl1pPr>
            <a:lvl2pPr indent="-342900" lvl="1" marL="914400">
              <a:spcBef>
                <a:spcPts val="0"/>
              </a:spcBef>
              <a:spcAft>
                <a:spcPts val="0"/>
              </a:spcAft>
              <a:buClr>
                <a:schemeClr val="dk1"/>
              </a:buClr>
              <a:buSzPts val="1800"/>
              <a:buChar char="○"/>
              <a:defRPr sz="1800"/>
            </a:lvl2pPr>
            <a:lvl3pPr indent="-342900" lvl="2" marL="1371600">
              <a:spcBef>
                <a:spcPts val="0"/>
              </a:spcBef>
              <a:spcAft>
                <a:spcPts val="0"/>
              </a:spcAft>
              <a:buClr>
                <a:schemeClr val="dk1"/>
              </a:buClr>
              <a:buSzPts val="1800"/>
              <a:buChar char="■"/>
              <a:defRPr sz="1800"/>
            </a:lvl3pPr>
            <a:lvl4pPr indent="-342900" lvl="3" marL="1828800">
              <a:spcBef>
                <a:spcPts val="0"/>
              </a:spcBef>
              <a:spcAft>
                <a:spcPts val="0"/>
              </a:spcAft>
              <a:buClr>
                <a:schemeClr val="dk1"/>
              </a:buClr>
              <a:buSzPts val="1800"/>
              <a:buChar char="●"/>
              <a:defRPr sz="1800"/>
            </a:lvl4pPr>
            <a:lvl5pPr indent="-342900" lvl="4" marL="2286000">
              <a:spcBef>
                <a:spcPts val="0"/>
              </a:spcBef>
              <a:spcAft>
                <a:spcPts val="0"/>
              </a:spcAft>
              <a:buClr>
                <a:schemeClr val="dk1"/>
              </a:buClr>
              <a:buSzPts val="1800"/>
              <a:buChar char="○"/>
              <a:defRPr sz="1800"/>
            </a:lvl5pPr>
            <a:lvl6pPr indent="-342900" lvl="5" marL="2743200">
              <a:spcBef>
                <a:spcPts val="0"/>
              </a:spcBef>
              <a:spcAft>
                <a:spcPts val="0"/>
              </a:spcAft>
              <a:buClr>
                <a:schemeClr val="dk1"/>
              </a:buClr>
              <a:buSzPts val="1800"/>
              <a:buChar char="■"/>
              <a:defRPr sz="1800"/>
            </a:lvl6pPr>
            <a:lvl7pPr indent="-342900" lvl="6" marL="3200400">
              <a:spcBef>
                <a:spcPts val="0"/>
              </a:spcBef>
              <a:spcAft>
                <a:spcPts val="0"/>
              </a:spcAft>
              <a:buClr>
                <a:schemeClr val="dk1"/>
              </a:buClr>
              <a:buSzPts val="1800"/>
              <a:buChar char="●"/>
              <a:defRPr sz="1800"/>
            </a:lvl7pPr>
            <a:lvl8pPr indent="-342900" lvl="7" marL="3657600">
              <a:spcBef>
                <a:spcPts val="0"/>
              </a:spcBef>
              <a:spcAft>
                <a:spcPts val="0"/>
              </a:spcAft>
              <a:buClr>
                <a:schemeClr val="dk1"/>
              </a:buClr>
              <a:buSzPts val="1800"/>
              <a:buChar char="○"/>
              <a:defRPr sz="1800"/>
            </a:lvl8pPr>
            <a:lvl9pPr indent="-342900" lvl="8" marL="4114800">
              <a:spcBef>
                <a:spcPts val="0"/>
              </a:spcBef>
              <a:spcAft>
                <a:spcPts val="0"/>
              </a:spcAft>
              <a:buClr>
                <a:schemeClr val="dk1"/>
              </a:buClr>
              <a:buSzPts val="1800"/>
              <a:buChar char="■"/>
              <a:defRPr sz="1800"/>
            </a:lvl9pPr>
          </a:lstStyle>
          <a:p/>
        </p:txBody>
      </p:sp>
      <p:sp>
        <p:nvSpPr>
          <p:cNvPr id="360" name="Google Shape;360;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bg>
      <p:bgPr>
        <a:solidFill>
          <a:schemeClr val="lt1"/>
        </a:solidFill>
      </p:bgPr>
    </p:bg>
    <p:spTree>
      <p:nvGrpSpPr>
        <p:cNvPr id="361" name="Shape 361"/>
        <p:cNvGrpSpPr/>
        <p:nvPr/>
      </p:nvGrpSpPr>
      <p:grpSpPr>
        <a:xfrm>
          <a:off x="0" y="0"/>
          <a:ext cx="0" cy="0"/>
          <a:chOff x="0" y="0"/>
          <a:chExt cx="0" cy="0"/>
        </a:xfrm>
      </p:grpSpPr>
      <p:sp>
        <p:nvSpPr>
          <p:cNvPr id="362" name="Google Shape;362;p52"/>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graphicFrame>
        <p:nvGraphicFramePr>
          <p:cNvPr id="363" name="Google Shape;363;p52"/>
          <p:cNvGraphicFramePr/>
          <p:nvPr/>
        </p:nvGraphicFramePr>
        <p:xfrm>
          <a:off x="228588" y="2431250"/>
          <a:ext cx="3000000" cy="3000000"/>
        </p:xfrm>
        <a:graphic>
          <a:graphicData uri="http://schemas.openxmlformats.org/drawingml/2006/table">
            <a:tbl>
              <a:tblPr>
                <a:noFill/>
                <a:tableStyleId>{3A778272-79A3-4B96-B82D-2A58DBFAC237}</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364" name="Google Shape;364;p52"/>
          <p:cNvGraphicFramePr/>
          <p:nvPr/>
        </p:nvGraphicFramePr>
        <p:xfrm>
          <a:off x="3216075" y="2431250"/>
          <a:ext cx="3000000" cy="3000000"/>
        </p:xfrm>
        <a:graphic>
          <a:graphicData uri="http://schemas.openxmlformats.org/drawingml/2006/table">
            <a:tbl>
              <a:tblPr>
                <a:noFill/>
                <a:tableStyleId>{3A778272-79A3-4B96-B82D-2A58DBFAC237}</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365" name="Google Shape;365;p52"/>
          <p:cNvGraphicFramePr/>
          <p:nvPr/>
        </p:nvGraphicFramePr>
        <p:xfrm>
          <a:off x="6203563" y="2431250"/>
          <a:ext cx="3000000" cy="3000000"/>
        </p:xfrm>
        <a:graphic>
          <a:graphicData uri="http://schemas.openxmlformats.org/drawingml/2006/table">
            <a:tbl>
              <a:tblPr>
                <a:noFill/>
                <a:tableStyleId>{3A778272-79A3-4B96-B82D-2A58DBFAC237}</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sp>
        <p:nvSpPr>
          <p:cNvPr id="366" name="Google Shape;366;p52"/>
          <p:cNvSpPr txBox="1"/>
          <p:nvPr>
            <p:ph idx="1" type="body"/>
          </p:nvPr>
        </p:nvSpPr>
        <p:spPr>
          <a:xfrm>
            <a:off x="356300"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7" name="Google Shape;367;p52"/>
          <p:cNvSpPr txBox="1"/>
          <p:nvPr>
            <p:ph idx="2" type="body"/>
          </p:nvPr>
        </p:nvSpPr>
        <p:spPr>
          <a:xfrm>
            <a:off x="3343788"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8" name="Google Shape;368;p52"/>
          <p:cNvSpPr txBox="1"/>
          <p:nvPr>
            <p:ph idx="3" type="body"/>
          </p:nvPr>
        </p:nvSpPr>
        <p:spPr>
          <a:xfrm>
            <a:off x="6331275"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9" name="Google Shape;369;p52"/>
          <p:cNvSpPr txBox="1"/>
          <p:nvPr>
            <p:ph idx="4" type="title"/>
          </p:nvPr>
        </p:nvSpPr>
        <p:spPr>
          <a:xfrm>
            <a:off x="3333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0" name="Google Shape;370;p52"/>
          <p:cNvSpPr txBox="1"/>
          <p:nvPr>
            <p:ph idx="5" type="title"/>
          </p:nvPr>
        </p:nvSpPr>
        <p:spPr>
          <a:xfrm>
            <a:off x="33208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1" name="Google Shape;371;p52"/>
          <p:cNvSpPr txBox="1"/>
          <p:nvPr>
            <p:ph idx="6" type="title"/>
          </p:nvPr>
        </p:nvSpPr>
        <p:spPr>
          <a:xfrm>
            <a:off x="6308325"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2" name="Google Shape;372;p52"/>
          <p:cNvSpPr txBox="1"/>
          <p:nvPr>
            <p:ph idx="7" type="body"/>
          </p:nvPr>
        </p:nvSpPr>
        <p:spPr>
          <a:xfrm>
            <a:off x="5349150" y="457200"/>
            <a:ext cx="3572700" cy="154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3" name="Google Shape;373;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type="titleOnly">
  <p:cSld name="TITLE_ONLY">
    <p:spTree>
      <p:nvGrpSpPr>
        <p:cNvPr id="374" name="Shape 374"/>
        <p:cNvGrpSpPr/>
        <p:nvPr/>
      </p:nvGrpSpPr>
      <p:grpSpPr>
        <a:xfrm>
          <a:off x="0" y="0"/>
          <a:ext cx="0" cy="0"/>
          <a:chOff x="0" y="0"/>
          <a:chExt cx="0" cy="0"/>
        </a:xfrm>
      </p:grpSpPr>
      <p:sp>
        <p:nvSpPr>
          <p:cNvPr id="375" name="Google Shape;375;p53"/>
          <p:cNvSpPr/>
          <p:nvPr>
            <p:ph idx="2" type="pic"/>
          </p:nvPr>
        </p:nvSpPr>
        <p:spPr>
          <a:xfrm>
            <a:off x="0" y="0"/>
            <a:ext cx="9144000" cy="5143500"/>
          </a:xfrm>
          <a:prstGeom prst="rect">
            <a:avLst/>
          </a:prstGeom>
          <a:noFill/>
          <a:ln>
            <a:noFill/>
          </a:ln>
        </p:spPr>
      </p:sp>
      <p:sp>
        <p:nvSpPr>
          <p:cNvPr id="376" name="Google Shape;376;p53"/>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77" name="Google Shape;377;p53"/>
          <p:cNvSpPr txBox="1"/>
          <p:nvPr>
            <p:ph idx="1" type="subTitle"/>
          </p:nvPr>
        </p:nvSpPr>
        <p:spPr>
          <a:xfrm>
            <a:off x="6057978" y="2290775"/>
            <a:ext cx="2857500" cy="41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78" name="Google Shape;378;p53"/>
          <p:cNvSpPr txBox="1"/>
          <p:nvPr>
            <p:ph idx="3" type="body"/>
          </p:nvPr>
        </p:nvSpPr>
        <p:spPr>
          <a:xfrm>
            <a:off x="6057900" y="2814700"/>
            <a:ext cx="2857500" cy="210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379" name="Google Shape;379;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1 slide">
  <p:cSld name="ONE_COLUMN_TEXT">
    <p:spTree>
      <p:nvGrpSpPr>
        <p:cNvPr id="380" name="Shape 380"/>
        <p:cNvGrpSpPr/>
        <p:nvPr/>
      </p:nvGrpSpPr>
      <p:grpSpPr>
        <a:xfrm>
          <a:off x="0" y="0"/>
          <a:ext cx="0" cy="0"/>
          <a:chOff x="0" y="0"/>
          <a:chExt cx="0" cy="0"/>
        </a:xfrm>
      </p:grpSpPr>
      <p:graphicFrame>
        <p:nvGraphicFramePr>
          <p:cNvPr id="381" name="Google Shape;381;p54"/>
          <p:cNvGraphicFramePr/>
          <p:nvPr/>
        </p:nvGraphicFramePr>
        <p:xfrm>
          <a:off x="228588" y="673800"/>
          <a:ext cx="3000000" cy="3000000"/>
        </p:xfrm>
        <a:graphic>
          <a:graphicData uri="http://schemas.openxmlformats.org/drawingml/2006/table">
            <a:tbl>
              <a:tblPr>
                <a:noFill/>
                <a:tableStyleId>{3A778272-79A3-4B96-B82D-2A58DBFAC237}</a:tableStyleId>
              </a:tblPr>
              <a:tblGrid>
                <a:gridCol w="8686800"/>
              </a:tblGrid>
              <a:tr h="1578575">
                <a:tc>
                  <a:txBody>
                    <a:bodyPr/>
                    <a:lstStyle/>
                    <a:p>
                      <a:pPr indent="0" lvl="0" marL="0" rtl="0" algn="l">
                        <a:spcBef>
                          <a:spcPts val="0"/>
                        </a:spcBef>
                        <a:spcAft>
                          <a:spcPts val="0"/>
                        </a:spcAft>
                        <a:buNone/>
                      </a:pPr>
                      <a:r>
                        <a:t/>
                      </a:r>
                      <a:endParaRPr/>
                    </a:p>
                  </a:txBody>
                  <a:tcPr marT="91425" marB="91425" marR="91425" marL="91425">
                    <a:lnL cap="flat" cmpd="sng" w="28575">
                      <a:solidFill>
                        <a:srgbClr val="FFFCE9">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82" name="Google Shape;382;p54"/>
          <p:cNvSpPr txBox="1"/>
          <p:nvPr>
            <p:ph type="title"/>
          </p:nvPr>
        </p:nvSpPr>
        <p:spPr>
          <a:xfrm>
            <a:off x="5351675" y="760825"/>
            <a:ext cx="3449400" cy="14043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9600"/>
              <a:buNone/>
              <a:defRPr sz="9600"/>
            </a:lvl1pPr>
            <a:lvl2pPr lvl="1" algn="r">
              <a:spcBef>
                <a:spcPts val="0"/>
              </a:spcBef>
              <a:spcAft>
                <a:spcPts val="0"/>
              </a:spcAft>
              <a:buSzPts val="4800"/>
              <a:buNone/>
              <a:defRPr/>
            </a:lvl2pPr>
            <a:lvl3pPr lvl="2" algn="r">
              <a:spcBef>
                <a:spcPts val="0"/>
              </a:spcBef>
              <a:spcAft>
                <a:spcPts val="0"/>
              </a:spcAft>
              <a:buSzPts val="4800"/>
              <a:buNone/>
              <a:defRPr/>
            </a:lvl3pPr>
            <a:lvl4pPr lvl="3" algn="r">
              <a:spcBef>
                <a:spcPts val="0"/>
              </a:spcBef>
              <a:spcAft>
                <a:spcPts val="0"/>
              </a:spcAft>
              <a:buSzPts val="4800"/>
              <a:buNone/>
              <a:defRPr/>
            </a:lvl4pPr>
            <a:lvl5pPr lvl="4" algn="r">
              <a:spcBef>
                <a:spcPts val="0"/>
              </a:spcBef>
              <a:spcAft>
                <a:spcPts val="0"/>
              </a:spcAft>
              <a:buSzPts val="4800"/>
              <a:buNone/>
              <a:defRPr/>
            </a:lvl5pPr>
            <a:lvl6pPr lvl="5" algn="r">
              <a:spcBef>
                <a:spcPts val="0"/>
              </a:spcBef>
              <a:spcAft>
                <a:spcPts val="0"/>
              </a:spcAft>
              <a:buSzPts val="4800"/>
              <a:buNone/>
              <a:defRPr/>
            </a:lvl6pPr>
            <a:lvl7pPr lvl="6" algn="r">
              <a:spcBef>
                <a:spcPts val="0"/>
              </a:spcBef>
              <a:spcAft>
                <a:spcPts val="0"/>
              </a:spcAft>
              <a:buSzPts val="4800"/>
              <a:buNone/>
              <a:defRPr/>
            </a:lvl7pPr>
            <a:lvl8pPr lvl="7" algn="r">
              <a:spcBef>
                <a:spcPts val="0"/>
              </a:spcBef>
              <a:spcAft>
                <a:spcPts val="0"/>
              </a:spcAft>
              <a:buSzPts val="4800"/>
              <a:buNone/>
              <a:defRPr/>
            </a:lvl8pPr>
            <a:lvl9pPr lvl="8" algn="r">
              <a:spcBef>
                <a:spcPts val="0"/>
              </a:spcBef>
              <a:spcAft>
                <a:spcPts val="0"/>
              </a:spcAft>
              <a:buSzPts val="4800"/>
              <a:buNone/>
              <a:defRPr/>
            </a:lvl9pPr>
          </a:lstStyle>
          <a:p/>
        </p:txBody>
      </p:sp>
      <p:sp>
        <p:nvSpPr>
          <p:cNvPr id="383" name="Google Shape;383;p54"/>
          <p:cNvSpPr txBox="1"/>
          <p:nvPr>
            <p:ph idx="1" type="subTitle"/>
          </p:nvPr>
        </p:nvSpPr>
        <p:spPr>
          <a:xfrm>
            <a:off x="227975" y="2357950"/>
            <a:ext cx="35721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84" name="Google Shape;384;p54"/>
          <p:cNvSpPr txBox="1"/>
          <p:nvPr>
            <p:ph idx="2" type="body"/>
          </p:nvPr>
        </p:nvSpPr>
        <p:spPr>
          <a:xfrm>
            <a:off x="227875" y="2923725"/>
            <a:ext cx="3692400" cy="19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cxnSp>
        <p:nvCxnSpPr>
          <p:cNvPr id="385" name="Google Shape;385;p54"/>
          <p:cNvCxnSpPr/>
          <p:nvPr/>
        </p:nvCxnSpPr>
        <p:spPr>
          <a:xfrm>
            <a:off x="7700100" y="2252375"/>
            <a:ext cx="0" cy="281400"/>
          </a:xfrm>
          <a:prstGeom prst="straightConnector1">
            <a:avLst/>
          </a:prstGeom>
          <a:noFill/>
          <a:ln cap="flat" cmpd="sng" w="28575">
            <a:solidFill>
              <a:schemeClr val="dk1"/>
            </a:solidFill>
            <a:prstDash val="solid"/>
            <a:round/>
            <a:headEnd len="med" w="med" type="none"/>
            <a:tailEnd len="med" w="med" type="none"/>
          </a:ln>
        </p:spPr>
      </p:cxnSp>
      <p:sp>
        <p:nvSpPr>
          <p:cNvPr id="386" name="Google Shape;386;p54"/>
          <p:cNvSpPr txBox="1"/>
          <p:nvPr>
            <p:ph idx="3" type="subTitle"/>
          </p:nvPr>
        </p:nvSpPr>
        <p:spPr>
          <a:xfrm>
            <a:off x="5351675" y="2357950"/>
            <a:ext cx="5919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87" name="Google Shape;387;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Updates">
  <p:cSld name="MAIN_POINT">
    <p:bg>
      <p:bgPr>
        <a:solidFill>
          <a:schemeClr val="lt1"/>
        </a:solidFill>
      </p:bgPr>
    </p:bg>
    <p:spTree>
      <p:nvGrpSpPr>
        <p:cNvPr id="388" name="Shape 388"/>
        <p:cNvGrpSpPr/>
        <p:nvPr/>
      </p:nvGrpSpPr>
      <p:grpSpPr>
        <a:xfrm>
          <a:off x="0" y="0"/>
          <a:ext cx="0" cy="0"/>
          <a:chOff x="0" y="0"/>
          <a:chExt cx="0" cy="0"/>
        </a:xfrm>
      </p:grpSpPr>
      <p:graphicFrame>
        <p:nvGraphicFramePr>
          <p:cNvPr id="389" name="Google Shape;389;p55"/>
          <p:cNvGraphicFramePr/>
          <p:nvPr/>
        </p:nvGraphicFramePr>
        <p:xfrm>
          <a:off x="226313" y="1420925"/>
          <a:ext cx="3000000" cy="3000000"/>
        </p:xfrm>
        <a:graphic>
          <a:graphicData uri="http://schemas.openxmlformats.org/drawingml/2006/table">
            <a:tbl>
              <a:tblPr>
                <a:noFill/>
                <a:tableStyleId>{3A778272-79A3-4B96-B82D-2A58DBFAC237}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0" name="Google Shape;390;p55"/>
          <p:cNvGraphicFramePr/>
          <p:nvPr/>
        </p:nvGraphicFramePr>
        <p:xfrm>
          <a:off x="226300" y="2657563"/>
          <a:ext cx="3000000" cy="3000000"/>
        </p:xfrm>
        <a:graphic>
          <a:graphicData uri="http://schemas.openxmlformats.org/drawingml/2006/table">
            <a:tbl>
              <a:tblPr>
                <a:noFill/>
                <a:tableStyleId>{3A778272-79A3-4B96-B82D-2A58DBFAC237}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1" name="Google Shape;391;p55"/>
          <p:cNvGraphicFramePr/>
          <p:nvPr/>
        </p:nvGraphicFramePr>
        <p:xfrm>
          <a:off x="226300" y="3894500"/>
          <a:ext cx="3000000" cy="3000000"/>
        </p:xfrm>
        <a:graphic>
          <a:graphicData uri="http://schemas.openxmlformats.org/drawingml/2006/table">
            <a:tbl>
              <a:tblPr>
                <a:noFill/>
                <a:tableStyleId>{3A778272-79A3-4B96-B82D-2A58DBFAC237}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92" name="Google Shape;392;p5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93" name="Google Shape;393;p55"/>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94" name="Google Shape;394;p55"/>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95" name="Google Shape;395;p55"/>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96" name="Google Shape;396;p55"/>
          <p:cNvSpPr txBox="1"/>
          <p:nvPr>
            <p:ph idx="4" type="body"/>
          </p:nvPr>
        </p:nvSpPr>
        <p:spPr>
          <a:xfrm>
            <a:off x="3086100" y="142097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7" name="Google Shape;397;p55"/>
          <p:cNvSpPr txBox="1"/>
          <p:nvPr>
            <p:ph idx="5" type="body"/>
          </p:nvPr>
        </p:nvSpPr>
        <p:spPr>
          <a:xfrm>
            <a:off x="3086100" y="2657788"/>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8" name="Google Shape;398;p55"/>
          <p:cNvSpPr txBox="1"/>
          <p:nvPr>
            <p:ph idx="6" type="body"/>
          </p:nvPr>
        </p:nvSpPr>
        <p:spPr>
          <a:xfrm>
            <a:off x="3085975" y="389452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9" name="Google Shape;399;p55"/>
          <p:cNvSpPr txBox="1"/>
          <p:nvPr>
            <p:ph idx="7" type="title"/>
          </p:nvPr>
        </p:nvSpPr>
        <p:spPr>
          <a:xfrm>
            <a:off x="6106025" y="142112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400" name="Google Shape;400;p55"/>
          <p:cNvSpPr txBox="1"/>
          <p:nvPr>
            <p:ph idx="8" type="title"/>
          </p:nvPr>
        </p:nvSpPr>
        <p:spPr>
          <a:xfrm>
            <a:off x="6106025" y="2657788"/>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401" name="Google Shape;401;p55"/>
          <p:cNvSpPr txBox="1"/>
          <p:nvPr>
            <p:ph idx="9" type="title"/>
          </p:nvPr>
        </p:nvSpPr>
        <p:spPr>
          <a:xfrm>
            <a:off x="6106025" y="389447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402" name="Google Shape;40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pan">
  <p:cSld name="CUSTOM_7">
    <p:bg>
      <p:bgPr>
        <a:solidFill>
          <a:schemeClr val="dk1"/>
        </a:solidFill>
      </p:bgPr>
    </p:bg>
    <p:spTree>
      <p:nvGrpSpPr>
        <p:cNvPr id="403" name="Shape 403"/>
        <p:cNvGrpSpPr/>
        <p:nvPr/>
      </p:nvGrpSpPr>
      <p:grpSpPr>
        <a:xfrm>
          <a:off x="0" y="0"/>
          <a:ext cx="0" cy="0"/>
          <a:chOff x="0" y="0"/>
          <a:chExt cx="0" cy="0"/>
        </a:xfrm>
      </p:grpSpPr>
      <p:graphicFrame>
        <p:nvGraphicFramePr>
          <p:cNvPr id="404" name="Google Shape;404;p56"/>
          <p:cNvGraphicFramePr/>
          <p:nvPr/>
        </p:nvGraphicFramePr>
        <p:xfrm>
          <a:off x="228588" y="1424250"/>
          <a:ext cx="3000000" cy="3000000"/>
        </p:xfrm>
        <a:graphic>
          <a:graphicData uri="http://schemas.openxmlformats.org/drawingml/2006/table">
            <a:tbl>
              <a:tblPr>
                <a:noFill/>
                <a:tableStyleId>{3A778272-79A3-4B96-B82D-2A58DBFAC237}</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405" name="Google Shape;405;p56"/>
          <p:cNvGraphicFramePr/>
          <p:nvPr/>
        </p:nvGraphicFramePr>
        <p:xfrm>
          <a:off x="3216075" y="1424250"/>
          <a:ext cx="3000000" cy="3000000"/>
        </p:xfrm>
        <a:graphic>
          <a:graphicData uri="http://schemas.openxmlformats.org/drawingml/2006/table">
            <a:tbl>
              <a:tblPr>
                <a:noFill/>
                <a:tableStyleId>{3A778272-79A3-4B96-B82D-2A58DBFAC237}</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406" name="Google Shape;406;p56"/>
          <p:cNvGraphicFramePr/>
          <p:nvPr/>
        </p:nvGraphicFramePr>
        <p:xfrm>
          <a:off x="6203563" y="1424250"/>
          <a:ext cx="3000000" cy="3000000"/>
        </p:xfrm>
        <a:graphic>
          <a:graphicData uri="http://schemas.openxmlformats.org/drawingml/2006/table">
            <a:tbl>
              <a:tblPr>
                <a:noFill/>
                <a:tableStyleId>{3A778272-79A3-4B96-B82D-2A58DBFAC237}</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sp>
        <p:nvSpPr>
          <p:cNvPr id="407" name="Google Shape;407;p56"/>
          <p:cNvSpPr txBox="1"/>
          <p:nvPr>
            <p:ph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08" name="Google Shape;408;p56"/>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09" name="Google Shape;409;p56"/>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10" name="Google Shape;410;p56"/>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11" name="Google Shape;411;p56"/>
          <p:cNvSpPr txBox="1"/>
          <p:nvPr>
            <p:ph idx="4"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2" name="Google Shape;412;p56"/>
          <p:cNvSpPr txBox="1"/>
          <p:nvPr>
            <p:ph idx="5"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3" name="Google Shape;413;p56"/>
          <p:cNvSpPr txBox="1"/>
          <p:nvPr>
            <p:ph idx="6"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4" name="Google Shape;414;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amp; Key Results">
  <p:cSld name="CUSTOM_8">
    <p:spTree>
      <p:nvGrpSpPr>
        <p:cNvPr id="415" name="Shape 415"/>
        <p:cNvGrpSpPr/>
        <p:nvPr/>
      </p:nvGrpSpPr>
      <p:grpSpPr>
        <a:xfrm>
          <a:off x="0" y="0"/>
          <a:ext cx="0" cy="0"/>
          <a:chOff x="0" y="0"/>
          <a:chExt cx="0" cy="0"/>
        </a:xfrm>
      </p:grpSpPr>
      <p:sp>
        <p:nvSpPr>
          <p:cNvPr id="416" name="Google Shape;416;p57"/>
          <p:cNvSpPr txBox="1"/>
          <p:nvPr>
            <p:ph type="title"/>
          </p:nvPr>
        </p:nvSpPr>
        <p:spPr>
          <a:xfrm>
            <a:off x="230900" y="457200"/>
            <a:ext cx="72618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17" name="Google Shape;417;p57"/>
          <p:cNvSpPr/>
          <p:nvPr/>
        </p:nvSpPr>
        <p:spPr>
          <a:xfrm>
            <a:off x="230900" y="15527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18" name="Google Shape;418;p57"/>
          <p:cNvSpPr/>
          <p:nvPr/>
        </p:nvSpPr>
        <p:spPr>
          <a:xfrm>
            <a:off x="229800" y="2414133"/>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19" name="Google Shape;419;p57"/>
          <p:cNvSpPr/>
          <p:nvPr/>
        </p:nvSpPr>
        <p:spPr>
          <a:xfrm>
            <a:off x="229800" y="3275567"/>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20" name="Google Shape;420;p57"/>
          <p:cNvSpPr/>
          <p:nvPr/>
        </p:nvSpPr>
        <p:spPr>
          <a:xfrm>
            <a:off x="229800" y="41370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21" name="Google Shape;421;p57"/>
          <p:cNvSpPr txBox="1"/>
          <p:nvPr>
            <p:ph idx="1" type="subTitle"/>
          </p:nvPr>
        </p:nvSpPr>
        <p:spPr>
          <a:xfrm>
            <a:off x="228600" y="1552700"/>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2" name="Google Shape;422;p57"/>
          <p:cNvSpPr txBox="1"/>
          <p:nvPr>
            <p:ph idx="2" type="subTitle"/>
          </p:nvPr>
        </p:nvSpPr>
        <p:spPr>
          <a:xfrm>
            <a:off x="228600" y="241413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3" name="Google Shape;423;p57"/>
          <p:cNvSpPr txBox="1"/>
          <p:nvPr>
            <p:ph idx="3" type="subTitle"/>
          </p:nvPr>
        </p:nvSpPr>
        <p:spPr>
          <a:xfrm>
            <a:off x="228600" y="3275563"/>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4" name="Google Shape;424;p57"/>
          <p:cNvSpPr txBox="1"/>
          <p:nvPr>
            <p:ph idx="4" type="subTitle"/>
          </p:nvPr>
        </p:nvSpPr>
        <p:spPr>
          <a:xfrm>
            <a:off x="228600" y="413698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5" name="Google Shape;425;p57"/>
          <p:cNvSpPr txBox="1"/>
          <p:nvPr>
            <p:ph idx="5" type="body"/>
          </p:nvPr>
        </p:nvSpPr>
        <p:spPr>
          <a:xfrm>
            <a:off x="3940475" y="1552850"/>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6" name="Google Shape;426;p57"/>
          <p:cNvSpPr txBox="1"/>
          <p:nvPr>
            <p:ph idx="6" type="body"/>
          </p:nvPr>
        </p:nvSpPr>
        <p:spPr>
          <a:xfrm>
            <a:off x="3940475" y="24142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7" name="Google Shape;427;p57"/>
          <p:cNvSpPr txBox="1"/>
          <p:nvPr>
            <p:ph idx="7" type="body"/>
          </p:nvPr>
        </p:nvSpPr>
        <p:spPr>
          <a:xfrm>
            <a:off x="3940475" y="32756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8" name="Google Shape;428;p57"/>
          <p:cNvSpPr txBox="1"/>
          <p:nvPr>
            <p:ph idx="8" type="body"/>
          </p:nvPr>
        </p:nvSpPr>
        <p:spPr>
          <a:xfrm>
            <a:off x="3940475" y="41370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9" name="Google Shape;429;p57"/>
          <p:cNvSpPr txBox="1"/>
          <p:nvPr>
            <p:ph idx="9" type="subTitle"/>
          </p:nvPr>
        </p:nvSpPr>
        <p:spPr>
          <a:xfrm>
            <a:off x="3205625" y="15528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0" name="Google Shape;430;p57"/>
          <p:cNvSpPr txBox="1"/>
          <p:nvPr>
            <p:ph idx="13" type="subTitle"/>
          </p:nvPr>
        </p:nvSpPr>
        <p:spPr>
          <a:xfrm>
            <a:off x="3205625" y="2414292"/>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1" name="Google Shape;431;p57"/>
          <p:cNvSpPr txBox="1"/>
          <p:nvPr>
            <p:ph idx="14" type="subTitle"/>
          </p:nvPr>
        </p:nvSpPr>
        <p:spPr>
          <a:xfrm>
            <a:off x="3205625" y="3275721"/>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2" name="Google Shape;432;p57"/>
          <p:cNvSpPr txBox="1"/>
          <p:nvPr>
            <p:ph idx="15" type="subTitle"/>
          </p:nvPr>
        </p:nvSpPr>
        <p:spPr>
          <a:xfrm>
            <a:off x="3205625" y="41371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3" name="Google Shape;433;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CUSTOM_9">
    <p:bg>
      <p:bgPr>
        <a:solidFill>
          <a:schemeClr val="lt1"/>
        </a:solidFill>
      </p:bgPr>
    </p:bg>
    <p:spTree>
      <p:nvGrpSpPr>
        <p:cNvPr id="434" name="Shape 434"/>
        <p:cNvGrpSpPr/>
        <p:nvPr/>
      </p:nvGrpSpPr>
      <p:grpSpPr>
        <a:xfrm>
          <a:off x="0" y="0"/>
          <a:ext cx="0" cy="0"/>
          <a:chOff x="0" y="0"/>
          <a:chExt cx="0" cy="0"/>
        </a:xfrm>
      </p:grpSpPr>
      <p:sp>
        <p:nvSpPr>
          <p:cNvPr id="435" name="Google Shape;435;p58"/>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36" name="Google Shape;436;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hannel Activation">
  <p:cSld name="CUSTOM_9_1">
    <p:bg>
      <p:bgPr>
        <a:solidFill>
          <a:schemeClr val="lt1"/>
        </a:solidFill>
      </p:bgPr>
    </p:bg>
    <p:spTree>
      <p:nvGrpSpPr>
        <p:cNvPr id="437" name="Shape 437"/>
        <p:cNvGrpSpPr/>
        <p:nvPr/>
      </p:nvGrpSpPr>
      <p:grpSpPr>
        <a:xfrm>
          <a:off x="0" y="0"/>
          <a:ext cx="0" cy="0"/>
          <a:chOff x="0" y="0"/>
          <a:chExt cx="0" cy="0"/>
        </a:xfrm>
      </p:grpSpPr>
      <p:grpSp>
        <p:nvGrpSpPr>
          <p:cNvPr id="438" name="Google Shape;438;p59"/>
          <p:cNvGrpSpPr/>
          <p:nvPr/>
        </p:nvGrpSpPr>
        <p:grpSpPr>
          <a:xfrm>
            <a:off x="4637287" y="1494264"/>
            <a:ext cx="4163582" cy="3311923"/>
            <a:chOff x="376350" y="1494264"/>
            <a:chExt cx="6291300" cy="3311923"/>
          </a:xfrm>
        </p:grpSpPr>
        <p:cxnSp>
          <p:nvCxnSpPr>
            <p:cNvPr id="439" name="Google Shape;439;p59"/>
            <p:cNvCxnSpPr/>
            <p:nvPr/>
          </p:nvCxnSpPr>
          <p:spPr>
            <a:xfrm>
              <a:off x="376350" y="1494264"/>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0" name="Google Shape;440;p59"/>
            <p:cNvCxnSpPr/>
            <p:nvPr/>
          </p:nvCxnSpPr>
          <p:spPr>
            <a:xfrm>
              <a:off x="376350" y="23178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1" name="Google Shape;441;p59"/>
            <p:cNvCxnSpPr/>
            <p:nvPr/>
          </p:nvCxnSpPr>
          <p:spPr>
            <a:xfrm>
              <a:off x="376350" y="315022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2" name="Google Shape;442;p59"/>
            <p:cNvCxnSpPr/>
            <p:nvPr/>
          </p:nvCxnSpPr>
          <p:spPr>
            <a:xfrm>
              <a:off x="376350" y="39825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3" name="Google Shape;443;p59"/>
            <p:cNvCxnSpPr/>
            <p:nvPr/>
          </p:nvCxnSpPr>
          <p:spPr>
            <a:xfrm>
              <a:off x="376350" y="4806186"/>
              <a:ext cx="6291300" cy="0"/>
            </a:xfrm>
            <a:prstGeom prst="straightConnector1">
              <a:avLst/>
            </a:prstGeom>
            <a:noFill/>
            <a:ln cap="flat" cmpd="sng" w="19050">
              <a:solidFill>
                <a:schemeClr val="dk1"/>
              </a:solidFill>
              <a:prstDash val="solid"/>
              <a:round/>
              <a:headEnd len="med" w="med" type="none"/>
              <a:tailEnd len="med" w="med" type="none"/>
            </a:ln>
          </p:spPr>
        </p:cxnSp>
      </p:grpSp>
      <p:sp>
        <p:nvSpPr>
          <p:cNvPr id="444" name="Google Shape;444;p59"/>
          <p:cNvSpPr/>
          <p:nvPr/>
        </p:nvSpPr>
        <p:spPr>
          <a:xfrm rot="10800000">
            <a:off x="342900" y="1485525"/>
            <a:ext cx="6358200" cy="3329400"/>
          </a:xfrm>
          <a:prstGeom prst="trapezoid">
            <a:avLst>
              <a:gd fmla="val 5774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45" name="Google Shape;445;p59"/>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grpSp>
        <p:nvGrpSpPr>
          <p:cNvPr id="446" name="Google Shape;446;p59"/>
          <p:cNvGrpSpPr/>
          <p:nvPr/>
        </p:nvGrpSpPr>
        <p:grpSpPr>
          <a:xfrm>
            <a:off x="342887" y="2317875"/>
            <a:ext cx="5878660" cy="1664700"/>
            <a:chOff x="376350" y="2317875"/>
            <a:chExt cx="5817000" cy="1664700"/>
          </a:xfrm>
        </p:grpSpPr>
        <p:cxnSp>
          <p:nvCxnSpPr>
            <p:cNvPr id="447" name="Google Shape;447;p59"/>
            <p:cNvCxnSpPr/>
            <p:nvPr/>
          </p:nvCxnSpPr>
          <p:spPr>
            <a:xfrm>
              <a:off x="376350" y="2317875"/>
              <a:ext cx="5817000" cy="0"/>
            </a:xfrm>
            <a:prstGeom prst="straightConnector1">
              <a:avLst/>
            </a:prstGeom>
            <a:noFill/>
            <a:ln cap="flat" cmpd="sng" w="19050">
              <a:solidFill>
                <a:schemeClr val="lt1"/>
              </a:solidFill>
              <a:prstDash val="solid"/>
              <a:round/>
              <a:headEnd len="med" w="med" type="none"/>
              <a:tailEnd len="med" w="med" type="none"/>
            </a:ln>
          </p:spPr>
        </p:cxnSp>
        <p:cxnSp>
          <p:nvCxnSpPr>
            <p:cNvPr id="448" name="Google Shape;448;p59"/>
            <p:cNvCxnSpPr>
              <a:endCxn id="444" idx="1"/>
            </p:cNvCxnSpPr>
            <p:nvPr/>
          </p:nvCxnSpPr>
          <p:spPr>
            <a:xfrm>
              <a:off x="376374" y="3150225"/>
              <a:ext cx="5340300" cy="0"/>
            </a:xfrm>
            <a:prstGeom prst="straightConnector1">
              <a:avLst/>
            </a:prstGeom>
            <a:noFill/>
            <a:ln cap="flat" cmpd="sng" w="19050">
              <a:solidFill>
                <a:schemeClr val="lt1"/>
              </a:solidFill>
              <a:prstDash val="solid"/>
              <a:round/>
              <a:headEnd len="med" w="med" type="none"/>
              <a:tailEnd len="med" w="med" type="none"/>
            </a:ln>
          </p:spPr>
        </p:cxnSp>
        <p:cxnSp>
          <p:nvCxnSpPr>
            <p:cNvPr id="449" name="Google Shape;449;p59"/>
            <p:cNvCxnSpPr/>
            <p:nvPr/>
          </p:nvCxnSpPr>
          <p:spPr>
            <a:xfrm>
              <a:off x="376350" y="3982575"/>
              <a:ext cx="4865700" cy="0"/>
            </a:xfrm>
            <a:prstGeom prst="straightConnector1">
              <a:avLst/>
            </a:prstGeom>
            <a:noFill/>
            <a:ln cap="flat" cmpd="sng" w="19050">
              <a:solidFill>
                <a:schemeClr val="lt1"/>
              </a:solidFill>
              <a:prstDash val="solid"/>
              <a:round/>
              <a:headEnd len="med" w="med" type="none"/>
              <a:tailEnd len="med" w="med" type="none"/>
            </a:ln>
          </p:spPr>
        </p:cxnSp>
      </p:grpSp>
      <p:sp>
        <p:nvSpPr>
          <p:cNvPr id="450" name="Google Shape;450;p59"/>
          <p:cNvSpPr txBox="1"/>
          <p:nvPr>
            <p:ph idx="1" type="subTitle"/>
          </p:nvPr>
        </p:nvSpPr>
        <p:spPr>
          <a:xfrm>
            <a:off x="2630850" y="150300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1" name="Google Shape;451;p59"/>
          <p:cNvSpPr txBox="1"/>
          <p:nvPr>
            <p:ph idx="2" type="subTitle"/>
          </p:nvPr>
        </p:nvSpPr>
        <p:spPr>
          <a:xfrm>
            <a:off x="2630850" y="2359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2" name="Google Shape;452;p59"/>
          <p:cNvSpPr txBox="1"/>
          <p:nvPr>
            <p:ph idx="3" type="subTitle"/>
          </p:nvPr>
        </p:nvSpPr>
        <p:spPr>
          <a:xfrm>
            <a:off x="2630850" y="3142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3" name="Google Shape;453;p59"/>
          <p:cNvSpPr txBox="1"/>
          <p:nvPr>
            <p:ph idx="4" type="subTitle"/>
          </p:nvPr>
        </p:nvSpPr>
        <p:spPr>
          <a:xfrm>
            <a:off x="2630850" y="399875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4" name="Google Shape;454;p59"/>
          <p:cNvSpPr txBox="1"/>
          <p:nvPr>
            <p:ph idx="5" type="title"/>
          </p:nvPr>
        </p:nvSpPr>
        <p:spPr>
          <a:xfrm>
            <a:off x="6658275" y="1539825"/>
            <a:ext cx="21426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5" name="Google Shape;455;p59"/>
          <p:cNvSpPr txBox="1"/>
          <p:nvPr>
            <p:ph idx="6" type="title"/>
          </p:nvPr>
        </p:nvSpPr>
        <p:spPr>
          <a:xfrm>
            <a:off x="6156125" y="2372675"/>
            <a:ext cx="2644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6" name="Google Shape;456;p59"/>
          <p:cNvSpPr txBox="1"/>
          <p:nvPr>
            <p:ph idx="7" type="title"/>
          </p:nvPr>
        </p:nvSpPr>
        <p:spPr>
          <a:xfrm>
            <a:off x="5724800" y="3197675"/>
            <a:ext cx="30759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7" name="Google Shape;457;p59"/>
          <p:cNvSpPr txBox="1"/>
          <p:nvPr>
            <p:ph idx="8" type="title"/>
          </p:nvPr>
        </p:nvSpPr>
        <p:spPr>
          <a:xfrm>
            <a:off x="5229250" y="4051250"/>
            <a:ext cx="3571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8" name="Google Shape;458;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SECTION_TITLE_AND_DESCRIPTION">
    <p:spTree>
      <p:nvGrpSpPr>
        <p:cNvPr id="459" name="Shape 459"/>
        <p:cNvGrpSpPr/>
        <p:nvPr/>
      </p:nvGrpSpPr>
      <p:grpSpPr>
        <a:xfrm>
          <a:off x="0" y="0"/>
          <a:ext cx="0" cy="0"/>
          <a:chOff x="0" y="0"/>
          <a:chExt cx="0" cy="0"/>
        </a:xfrm>
      </p:grpSpPr>
      <p:sp>
        <p:nvSpPr>
          <p:cNvPr id="460" name="Google Shape;460;p60"/>
          <p:cNvSpPr/>
          <p:nvPr>
            <p:ph idx="2" type="pic"/>
          </p:nvPr>
        </p:nvSpPr>
        <p:spPr>
          <a:xfrm>
            <a:off x="0" y="0"/>
            <a:ext cx="9144000" cy="5143500"/>
          </a:xfrm>
          <a:prstGeom prst="rect">
            <a:avLst/>
          </a:prstGeom>
          <a:noFill/>
          <a:ln>
            <a:noFill/>
          </a:ln>
        </p:spPr>
      </p:sp>
      <p:sp>
        <p:nvSpPr>
          <p:cNvPr id="461" name="Google Shape;461;p60"/>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462" name="Google Shape;462;p60"/>
          <p:cNvSpPr txBox="1"/>
          <p:nvPr>
            <p:ph idx="3" type="title"/>
          </p:nvPr>
        </p:nvSpPr>
        <p:spPr>
          <a:xfrm>
            <a:off x="0" y="3677475"/>
            <a:ext cx="2491200" cy="138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7200"/>
              <a:buNone/>
              <a:defRPr sz="7200"/>
            </a:lvl1pPr>
            <a:lvl2pPr lvl="1" algn="ctr">
              <a:spcBef>
                <a:spcPts val="0"/>
              </a:spcBef>
              <a:spcAft>
                <a:spcPts val="0"/>
              </a:spcAft>
              <a:buClr>
                <a:schemeClr val="dk1"/>
              </a:buClr>
              <a:buSzPts val="7200"/>
              <a:buNone/>
              <a:defRPr sz="7200"/>
            </a:lvl2pPr>
            <a:lvl3pPr lvl="2" algn="ctr">
              <a:spcBef>
                <a:spcPts val="0"/>
              </a:spcBef>
              <a:spcAft>
                <a:spcPts val="0"/>
              </a:spcAft>
              <a:buClr>
                <a:schemeClr val="dk1"/>
              </a:buClr>
              <a:buSzPts val="7200"/>
              <a:buNone/>
              <a:defRPr sz="7200"/>
            </a:lvl3pPr>
            <a:lvl4pPr lvl="3" algn="ctr">
              <a:spcBef>
                <a:spcPts val="0"/>
              </a:spcBef>
              <a:spcAft>
                <a:spcPts val="0"/>
              </a:spcAft>
              <a:buClr>
                <a:schemeClr val="dk1"/>
              </a:buClr>
              <a:buSzPts val="7200"/>
              <a:buNone/>
              <a:defRPr sz="7200"/>
            </a:lvl4pPr>
            <a:lvl5pPr lvl="4" algn="ctr">
              <a:spcBef>
                <a:spcPts val="0"/>
              </a:spcBef>
              <a:spcAft>
                <a:spcPts val="0"/>
              </a:spcAft>
              <a:buClr>
                <a:schemeClr val="dk1"/>
              </a:buClr>
              <a:buSzPts val="7200"/>
              <a:buNone/>
              <a:defRPr sz="7200"/>
            </a:lvl5pPr>
            <a:lvl6pPr lvl="5" algn="ctr">
              <a:spcBef>
                <a:spcPts val="0"/>
              </a:spcBef>
              <a:spcAft>
                <a:spcPts val="0"/>
              </a:spcAft>
              <a:buClr>
                <a:schemeClr val="dk1"/>
              </a:buClr>
              <a:buSzPts val="7200"/>
              <a:buNone/>
              <a:defRPr sz="7200"/>
            </a:lvl6pPr>
            <a:lvl7pPr lvl="6" algn="ctr">
              <a:spcBef>
                <a:spcPts val="0"/>
              </a:spcBef>
              <a:spcAft>
                <a:spcPts val="0"/>
              </a:spcAft>
              <a:buClr>
                <a:schemeClr val="dk1"/>
              </a:buClr>
              <a:buSzPts val="7200"/>
              <a:buNone/>
              <a:defRPr sz="7200"/>
            </a:lvl7pPr>
            <a:lvl8pPr lvl="7" algn="ctr">
              <a:spcBef>
                <a:spcPts val="0"/>
              </a:spcBef>
              <a:spcAft>
                <a:spcPts val="0"/>
              </a:spcAft>
              <a:buClr>
                <a:schemeClr val="dk1"/>
              </a:buClr>
              <a:buSzPts val="7200"/>
              <a:buNone/>
              <a:defRPr sz="7200"/>
            </a:lvl8pPr>
            <a:lvl9pPr lvl="8" algn="ctr">
              <a:spcBef>
                <a:spcPts val="0"/>
              </a:spcBef>
              <a:spcAft>
                <a:spcPts val="0"/>
              </a:spcAft>
              <a:buClr>
                <a:schemeClr val="dk1"/>
              </a:buClr>
              <a:buSzPts val="7200"/>
              <a:buNone/>
              <a:defRPr sz="7200"/>
            </a:lvl9pPr>
          </a:lstStyle>
          <a:p/>
        </p:txBody>
      </p:sp>
      <p:sp>
        <p:nvSpPr>
          <p:cNvPr id="463" name="Google Shape;46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p:cSld name="CAPTION_ONLY">
    <p:spTree>
      <p:nvGrpSpPr>
        <p:cNvPr id="464" name="Shape 464"/>
        <p:cNvGrpSpPr/>
        <p:nvPr/>
      </p:nvGrpSpPr>
      <p:grpSpPr>
        <a:xfrm>
          <a:off x="0" y="0"/>
          <a:ext cx="0" cy="0"/>
          <a:chOff x="0" y="0"/>
          <a:chExt cx="0" cy="0"/>
        </a:xfrm>
      </p:grpSpPr>
      <p:sp>
        <p:nvSpPr>
          <p:cNvPr id="465" name="Google Shape;465;p61"/>
          <p:cNvSpPr/>
          <p:nvPr>
            <p:ph idx="2" type="pic"/>
          </p:nvPr>
        </p:nvSpPr>
        <p:spPr>
          <a:xfrm>
            <a:off x="0" y="0"/>
            <a:ext cx="9144000" cy="5143500"/>
          </a:xfrm>
          <a:prstGeom prst="rect">
            <a:avLst/>
          </a:prstGeom>
          <a:noFill/>
          <a:ln>
            <a:noFill/>
          </a:ln>
        </p:spPr>
      </p:sp>
      <p:sp>
        <p:nvSpPr>
          <p:cNvPr id="466" name="Google Shape;466;p61"/>
          <p:cNvSpPr txBox="1"/>
          <p:nvPr>
            <p:ph idx="1" type="subTitle"/>
          </p:nvPr>
        </p:nvSpPr>
        <p:spPr>
          <a:xfrm>
            <a:off x="6079775" y="3835075"/>
            <a:ext cx="2835600" cy="1231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Crimson Pro"/>
              <a:buNone/>
              <a:defRPr>
                <a:latin typeface="Crimson Pro"/>
                <a:ea typeface="Crimson Pro"/>
                <a:cs typeface="Crimson Pro"/>
                <a:sym typeface="Crimson Pro"/>
              </a:defRPr>
            </a:lvl1pPr>
            <a:lvl2pPr lvl="1">
              <a:spcBef>
                <a:spcPts val="0"/>
              </a:spcBef>
              <a:spcAft>
                <a:spcPts val="0"/>
              </a:spcAft>
              <a:buSzPts val="2400"/>
              <a:buFont typeface="Crimson Pro"/>
              <a:buNone/>
              <a:defRPr>
                <a:latin typeface="Crimson Pro"/>
                <a:ea typeface="Crimson Pro"/>
                <a:cs typeface="Crimson Pro"/>
                <a:sym typeface="Crimson Pro"/>
              </a:defRPr>
            </a:lvl2pPr>
            <a:lvl3pPr lvl="2">
              <a:spcBef>
                <a:spcPts val="0"/>
              </a:spcBef>
              <a:spcAft>
                <a:spcPts val="0"/>
              </a:spcAft>
              <a:buSzPts val="2400"/>
              <a:buFont typeface="Crimson Pro"/>
              <a:buNone/>
              <a:defRPr>
                <a:latin typeface="Crimson Pro"/>
                <a:ea typeface="Crimson Pro"/>
                <a:cs typeface="Crimson Pro"/>
                <a:sym typeface="Crimson Pro"/>
              </a:defRPr>
            </a:lvl3pPr>
            <a:lvl4pPr lvl="3">
              <a:spcBef>
                <a:spcPts val="0"/>
              </a:spcBef>
              <a:spcAft>
                <a:spcPts val="0"/>
              </a:spcAft>
              <a:buSzPts val="2400"/>
              <a:buFont typeface="Crimson Pro"/>
              <a:buNone/>
              <a:defRPr>
                <a:latin typeface="Crimson Pro"/>
                <a:ea typeface="Crimson Pro"/>
                <a:cs typeface="Crimson Pro"/>
                <a:sym typeface="Crimson Pro"/>
              </a:defRPr>
            </a:lvl4pPr>
            <a:lvl5pPr lvl="4">
              <a:spcBef>
                <a:spcPts val="0"/>
              </a:spcBef>
              <a:spcAft>
                <a:spcPts val="0"/>
              </a:spcAft>
              <a:buSzPts val="2400"/>
              <a:buFont typeface="Crimson Pro"/>
              <a:buNone/>
              <a:defRPr>
                <a:latin typeface="Crimson Pro"/>
                <a:ea typeface="Crimson Pro"/>
                <a:cs typeface="Crimson Pro"/>
                <a:sym typeface="Crimson Pro"/>
              </a:defRPr>
            </a:lvl5pPr>
            <a:lvl6pPr lvl="5">
              <a:spcBef>
                <a:spcPts val="0"/>
              </a:spcBef>
              <a:spcAft>
                <a:spcPts val="0"/>
              </a:spcAft>
              <a:buSzPts val="2400"/>
              <a:buFont typeface="Crimson Pro"/>
              <a:buNone/>
              <a:defRPr>
                <a:latin typeface="Crimson Pro"/>
                <a:ea typeface="Crimson Pro"/>
                <a:cs typeface="Crimson Pro"/>
                <a:sym typeface="Crimson Pro"/>
              </a:defRPr>
            </a:lvl6pPr>
            <a:lvl7pPr lvl="6">
              <a:spcBef>
                <a:spcPts val="0"/>
              </a:spcBef>
              <a:spcAft>
                <a:spcPts val="0"/>
              </a:spcAft>
              <a:buSzPts val="2400"/>
              <a:buFont typeface="Crimson Pro"/>
              <a:buNone/>
              <a:defRPr>
                <a:latin typeface="Crimson Pro"/>
                <a:ea typeface="Crimson Pro"/>
                <a:cs typeface="Crimson Pro"/>
                <a:sym typeface="Crimson Pro"/>
              </a:defRPr>
            </a:lvl7pPr>
            <a:lvl8pPr lvl="7">
              <a:spcBef>
                <a:spcPts val="0"/>
              </a:spcBef>
              <a:spcAft>
                <a:spcPts val="0"/>
              </a:spcAft>
              <a:buSzPts val="2400"/>
              <a:buFont typeface="Crimson Pro"/>
              <a:buNone/>
              <a:defRPr>
                <a:latin typeface="Crimson Pro"/>
                <a:ea typeface="Crimson Pro"/>
                <a:cs typeface="Crimson Pro"/>
                <a:sym typeface="Crimson Pro"/>
              </a:defRPr>
            </a:lvl8pPr>
            <a:lvl9pPr lvl="8">
              <a:spcBef>
                <a:spcPts val="0"/>
              </a:spcBef>
              <a:spcAft>
                <a:spcPts val="0"/>
              </a:spcAft>
              <a:buSzPts val="2400"/>
              <a:buFont typeface="Crimson Pro"/>
              <a:buNone/>
              <a:defRPr>
                <a:latin typeface="Crimson Pro"/>
                <a:ea typeface="Crimson Pro"/>
                <a:cs typeface="Crimson Pro"/>
                <a:sym typeface="Crimson Pro"/>
              </a:defRPr>
            </a:lvl9pPr>
          </a:lstStyle>
          <a:p/>
        </p:txBody>
      </p:sp>
      <p:sp>
        <p:nvSpPr>
          <p:cNvPr id="467" name="Google Shape;467;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2">
  <p:cSld name="BIG_NUMBER">
    <p:spTree>
      <p:nvGrpSpPr>
        <p:cNvPr id="468" name="Shape 468"/>
        <p:cNvGrpSpPr/>
        <p:nvPr/>
      </p:nvGrpSpPr>
      <p:grpSpPr>
        <a:xfrm>
          <a:off x="0" y="0"/>
          <a:ext cx="0" cy="0"/>
          <a:chOff x="0" y="0"/>
          <a:chExt cx="0" cy="0"/>
        </a:xfrm>
      </p:grpSpPr>
      <p:sp>
        <p:nvSpPr>
          <p:cNvPr id="469" name="Google Shape;469;p62"/>
          <p:cNvSpPr/>
          <p:nvPr>
            <p:ph idx="2" type="pic"/>
          </p:nvPr>
        </p:nvSpPr>
        <p:spPr>
          <a:xfrm>
            <a:off x="0" y="0"/>
            <a:ext cx="9144000" cy="5143500"/>
          </a:xfrm>
          <a:prstGeom prst="rect">
            <a:avLst/>
          </a:prstGeom>
          <a:noFill/>
          <a:ln>
            <a:noFill/>
          </a:ln>
        </p:spPr>
      </p:sp>
      <p:sp>
        <p:nvSpPr>
          <p:cNvPr id="470" name="Google Shape;470;p62"/>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471" name="Google Shape;471;p62"/>
          <p:cNvSpPr txBox="1"/>
          <p:nvPr>
            <p:ph idx="1" type="body"/>
          </p:nvPr>
        </p:nvSpPr>
        <p:spPr>
          <a:xfrm>
            <a:off x="534915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472" name="Google Shape;472;p62"/>
          <p:cNvSpPr txBox="1"/>
          <p:nvPr>
            <p:ph idx="3" type="subTitle"/>
          </p:nvPr>
        </p:nvSpPr>
        <p:spPr>
          <a:xfrm>
            <a:off x="235575" y="3861200"/>
            <a:ext cx="2857500" cy="1058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73" name="Google Shape;473;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3">
  <p:cSld name="CUSTOM_4">
    <p:bg>
      <p:bgPr>
        <a:solidFill>
          <a:schemeClr val="lt2"/>
        </a:solidFill>
      </p:bgPr>
    </p:bg>
    <p:spTree>
      <p:nvGrpSpPr>
        <p:cNvPr id="474" name="Shape 474"/>
        <p:cNvGrpSpPr/>
        <p:nvPr/>
      </p:nvGrpSpPr>
      <p:grpSpPr>
        <a:xfrm>
          <a:off x="0" y="0"/>
          <a:ext cx="0" cy="0"/>
          <a:chOff x="0" y="0"/>
          <a:chExt cx="0" cy="0"/>
        </a:xfrm>
      </p:grpSpPr>
      <p:sp>
        <p:nvSpPr>
          <p:cNvPr id="475" name="Google Shape;475;p63"/>
          <p:cNvSpPr/>
          <p:nvPr>
            <p:ph idx="2" type="pic"/>
          </p:nvPr>
        </p:nvSpPr>
        <p:spPr>
          <a:xfrm>
            <a:off x="0" y="0"/>
            <a:ext cx="9144000" cy="5143500"/>
          </a:xfrm>
          <a:prstGeom prst="rect">
            <a:avLst/>
          </a:prstGeom>
          <a:noFill/>
          <a:ln>
            <a:noFill/>
          </a:ln>
        </p:spPr>
      </p:sp>
      <p:sp>
        <p:nvSpPr>
          <p:cNvPr id="476" name="Google Shape;476;p63"/>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477" name="Google Shape;477;p63"/>
          <p:cNvSpPr txBox="1"/>
          <p:nvPr>
            <p:ph idx="1" type="body"/>
          </p:nvPr>
        </p:nvSpPr>
        <p:spPr>
          <a:xfrm>
            <a:off x="23090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478" name="Google Shape;478;p63"/>
          <p:cNvSpPr txBox="1"/>
          <p:nvPr>
            <p:ph idx="3" type="subTitle"/>
          </p:nvPr>
        </p:nvSpPr>
        <p:spPr>
          <a:xfrm>
            <a:off x="6063950" y="3083100"/>
            <a:ext cx="2857500" cy="1836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200"/>
              <a:buNone/>
              <a:defRPr sz="3200"/>
            </a:lvl1pPr>
            <a:lvl2pPr lvl="1">
              <a:spcBef>
                <a:spcPts val="0"/>
              </a:spcBef>
              <a:spcAft>
                <a:spcPts val="0"/>
              </a:spcAft>
              <a:buClr>
                <a:schemeClr val="dk1"/>
              </a:buClr>
              <a:buSzPts val="3200"/>
              <a:buNone/>
              <a:defRPr sz="3200"/>
            </a:lvl2pPr>
            <a:lvl3pPr lvl="2">
              <a:spcBef>
                <a:spcPts val="0"/>
              </a:spcBef>
              <a:spcAft>
                <a:spcPts val="0"/>
              </a:spcAft>
              <a:buClr>
                <a:schemeClr val="dk1"/>
              </a:buClr>
              <a:buSzPts val="3200"/>
              <a:buNone/>
              <a:defRPr sz="3200"/>
            </a:lvl3pPr>
            <a:lvl4pPr lvl="3">
              <a:spcBef>
                <a:spcPts val="0"/>
              </a:spcBef>
              <a:spcAft>
                <a:spcPts val="0"/>
              </a:spcAft>
              <a:buClr>
                <a:schemeClr val="dk1"/>
              </a:buClr>
              <a:buSzPts val="3200"/>
              <a:buNone/>
              <a:defRPr sz="3200"/>
            </a:lvl4pPr>
            <a:lvl5pPr lvl="4">
              <a:spcBef>
                <a:spcPts val="0"/>
              </a:spcBef>
              <a:spcAft>
                <a:spcPts val="0"/>
              </a:spcAft>
              <a:buClr>
                <a:schemeClr val="dk1"/>
              </a:buClr>
              <a:buSzPts val="3200"/>
              <a:buNone/>
              <a:defRPr sz="3200"/>
            </a:lvl5pPr>
            <a:lvl6pPr lvl="5">
              <a:spcBef>
                <a:spcPts val="0"/>
              </a:spcBef>
              <a:spcAft>
                <a:spcPts val="0"/>
              </a:spcAft>
              <a:buClr>
                <a:schemeClr val="dk1"/>
              </a:buClr>
              <a:buSzPts val="3200"/>
              <a:buNone/>
              <a:defRPr sz="3200"/>
            </a:lvl6pPr>
            <a:lvl7pPr lvl="6">
              <a:spcBef>
                <a:spcPts val="0"/>
              </a:spcBef>
              <a:spcAft>
                <a:spcPts val="0"/>
              </a:spcAft>
              <a:buClr>
                <a:schemeClr val="dk1"/>
              </a:buClr>
              <a:buSzPts val="3200"/>
              <a:buNone/>
              <a:defRPr sz="3200"/>
            </a:lvl7pPr>
            <a:lvl8pPr lvl="7">
              <a:spcBef>
                <a:spcPts val="0"/>
              </a:spcBef>
              <a:spcAft>
                <a:spcPts val="0"/>
              </a:spcAft>
              <a:buClr>
                <a:schemeClr val="dk1"/>
              </a:buClr>
              <a:buSzPts val="3200"/>
              <a:buNone/>
              <a:defRPr sz="3200"/>
            </a:lvl8pPr>
            <a:lvl9pPr lvl="8">
              <a:spcBef>
                <a:spcPts val="0"/>
              </a:spcBef>
              <a:spcAft>
                <a:spcPts val="0"/>
              </a:spcAft>
              <a:buClr>
                <a:schemeClr val="dk1"/>
              </a:buClr>
              <a:buSzPts val="3200"/>
              <a:buNone/>
              <a:defRPr sz="3200"/>
            </a:lvl9pPr>
          </a:lstStyle>
          <a:p/>
        </p:txBody>
      </p:sp>
      <p:sp>
        <p:nvSpPr>
          <p:cNvPr id="479" name="Google Shape;479;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17">
    <p:bg>
      <p:bgPr>
        <a:solidFill>
          <a:schemeClr val="lt1"/>
        </a:solidFill>
      </p:bgPr>
    </p:bg>
    <p:spTree>
      <p:nvGrpSpPr>
        <p:cNvPr id="480" name="Shape 480"/>
        <p:cNvGrpSpPr/>
        <p:nvPr/>
      </p:nvGrpSpPr>
      <p:grpSpPr>
        <a:xfrm>
          <a:off x="0" y="0"/>
          <a:ext cx="0" cy="0"/>
          <a:chOff x="0" y="0"/>
          <a:chExt cx="0" cy="0"/>
        </a:xfrm>
      </p:grpSpPr>
      <p:sp>
        <p:nvSpPr>
          <p:cNvPr id="481" name="Google Shape;481;p64"/>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82" name="Google Shape;482;p64"/>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cxnSp>
        <p:nvCxnSpPr>
          <p:cNvPr id="483" name="Google Shape;483;p64"/>
          <p:cNvCxnSpPr/>
          <p:nvPr/>
        </p:nvCxnSpPr>
        <p:spPr>
          <a:xfrm>
            <a:off x="228593" y="2547947"/>
            <a:ext cx="4130400" cy="0"/>
          </a:xfrm>
          <a:prstGeom prst="straightConnector1">
            <a:avLst/>
          </a:prstGeom>
          <a:noFill/>
          <a:ln cap="flat" cmpd="sng" w="28575">
            <a:solidFill>
              <a:schemeClr val="dk1"/>
            </a:solidFill>
            <a:prstDash val="solid"/>
            <a:round/>
            <a:headEnd len="med" w="med" type="none"/>
            <a:tailEnd len="med" w="med" type="none"/>
          </a:ln>
        </p:spPr>
      </p:cxnSp>
      <p:cxnSp>
        <p:nvCxnSpPr>
          <p:cNvPr id="484" name="Google Shape;484;p64"/>
          <p:cNvCxnSpPr/>
          <p:nvPr/>
        </p:nvCxnSpPr>
        <p:spPr>
          <a:xfrm>
            <a:off x="228593" y="3141710"/>
            <a:ext cx="4130400" cy="0"/>
          </a:xfrm>
          <a:prstGeom prst="straightConnector1">
            <a:avLst/>
          </a:prstGeom>
          <a:noFill/>
          <a:ln cap="flat" cmpd="sng" w="76200">
            <a:solidFill>
              <a:schemeClr val="dk1"/>
            </a:solidFill>
            <a:prstDash val="solid"/>
            <a:round/>
            <a:headEnd len="med" w="med" type="none"/>
            <a:tailEnd len="med" w="med" type="none"/>
          </a:ln>
        </p:spPr>
      </p:cxnSp>
      <p:cxnSp>
        <p:nvCxnSpPr>
          <p:cNvPr id="485" name="Google Shape;485;p64"/>
          <p:cNvCxnSpPr/>
          <p:nvPr/>
        </p:nvCxnSpPr>
        <p:spPr>
          <a:xfrm>
            <a:off x="4787401" y="3156573"/>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86" name="Google Shape;486;p64"/>
          <p:cNvCxnSpPr/>
          <p:nvPr/>
        </p:nvCxnSpPr>
        <p:spPr>
          <a:xfrm>
            <a:off x="4787401" y="4383431"/>
            <a:ext cx="4128000" cy="0"/>
          </a:xfrm>
          <a:prstGeom prst="straightConnector1">
            <a:avLst/>
          </a:prstGeom>
          <a:noFill/>
          <a:ln cap="flat" cmpd="sng" w="76200">
            <a:solidFill>
              <a:schemeClr val="dk1"/>
            </a:solidFill>
            <a:prstDash val="solid"/>
            <a:round/>
            <a:headEnd len="med" w="med" type="none"/>
            <a:tailEnd len="med" w="med" type="none"/>
          </a:ln>
        </p:spPr>
      </p:cxnSp>
      <p:cxnSp>
        <p:nvCxnSpPr>
          <p:cNvPr id="487" name="Google Shape;487;p64"/>
          <p:cNvCxnSpPr/>
          <p:nvPr/>
        </p:nvCxnSpPr>
        <p:spPr>
          <a:xfrm>
            <a:off x="4787401" y="2541925"/>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88" name="Google Shape;488;p64"/>
          <p:cNvCxnSpPr/>
          <p:nvPr/>
        </p:nvCxnSpPr>
        <p:spPr>
          <a:xfrm>
            <a:off x="4787401" y="3789668"/>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89" name="Google Shape;489;p64"/>
          <p:cNvCxnSpPr/>
          <p:nvPr/>
        </p:nvCxnSpPr>
        <p:spPr>
          <a:xfrm>
            <a:off x="4787387" y="1954430"/>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90" name="Google Shape;490;p64"/>
          <p:cNvCxnSpPr/>
          <p:nvPr/>
        </p:nvCxnSpPr>
        <p:spPr>
          <a:xfrm>
            <a:off x="229798" y="1954430"/>
            <a:ext cx="4128000" cy="0"/>
          </a:xfrm>
          <a:prstGeom prst="straightConnector1">
            <a:avLst/>
          </a:prstGeom>
          <a:noFill/>
          <a:ln cap="flat" cmpd="sng" w="28575">
            <a:solidFill>
              <a:schemeClr val="dk1"/>
            </a:solidFill>
            <a:prstDash val="solid"/>
            <a:round/>
            <a:headEnd len="med" w="med" type="none"/>
            <a:tailEnd len="med" w="med" type="none"/>
          </a:ln>
        </p:spPr>
      </p:cxnSp>
      <p:sp>
        <p:nvSpPr>
          <p:cNvPr id="491" name="Google Shape;491;p64"/>
          <p:cNvSpPr txBox="1"/>
          <p:nvPr>
            <p:ph idx="1" type="subTitle"/>
          </p:nvPr>
        </p:nvSpPr>
        <p:spPr>
          <a:xfrm>
            <a:off x="2286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92" name="Google Shape;492;p64"/>
          <p:cNvSpPr txBox="1"/>
          <p:nvPr>
            <p:ph idx="3" type="subTitle"/>
          </p:nvPr>
        </p:nvSpPr>
        <p:spPr>
          <a:xfrm>
            <a:off x="47874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93" name="Google Shape;493;p64"/>
          <p:cNvSpPr txBox="1"/>
          <p:nvPr>
            <p:ph idx="4" type="subTitle"/>
          </p:nvPr>
        </p:nvSpPr>
        <p:spPr>
          <a:xfrm>
            <a:off x="228600" y="1971750"/>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94" name="Google Shape;494;p64"/>
          <p:cNvSpPr txBox="1"/>
          <p:nvPr>
            <p:ph idx="5" type="subTitle"/>
          </p:nvPr>
        </p:nvSpPr>
        <p:spPr>
          <a:xfrm>
            <a:off x="236041" y="256537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95" name="Google Shape;495;p64"/>
          <p:cNvSpPr txBox="1"/>
          <p:nvPr>
            <p:ph idx="6" type="title"/>
          </p:nvPr>
        </p:nvSpPr>
        <p:spPr>
          <a:xfrm>
            <a:off x="2438400" y="1981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6" name="Google Shape;496;p64"/>
          <p:cNvSpPr txBox="1"/>
          <p:nvPr>
            <p:ph idx="7" type="title"/>
          </p:nvPr>
        </p:nvSpPr>
        <p:spPr>
          <a:xfrm>
            <a:off x="2438400" y="256537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7" name="Google Shape;497;p64"/>
          <p:cNvSpPr txBox="1"/>
          <p:nvPr>
            <p:ph idx="8" type="subTitle"/>
          </p:nvPr>
        </p:nvSpPr>
        <p:spPr>
          <a:xfrm>
            <a:off x="243403" y="315912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498" name="Google Shape;498;p64"/>
          <p:cNvSpPr txBox="1"/>
          <p:nvPr>
            <p:ph idx="9" type="title"/>
          </p:nvPr>
        </p:nvSpPr>
        <p:spPr>
          <a:xfrm>
            <a:off x="2445532" y="315912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9" name="Google Shape;499;p64"/>
          <p:cNvSpPr txBox="1"/>
          <p:nvPr>
            <p:ph idx="13" type="subTitle"/>
          </p:nvPr>
        </p:nvSpPr>
        <p:spPr>
          <a:xfrm>
            <a:off x="4781550" y="195840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0" name="Google Shape;500;p64"/>
          <p:cNvSpPr txBox="1"/>
          <p:nvPr>
            <p:ph idx="14" type="title"/>
          </p:nvPr>
        </p:nvSpPr>
        <p:spPr>
          <a:xfrm>
            <a:off x="6991350" y="196783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1" name="Google Shape;501;p64"/>
          <p:cNvSpPr txBox="1"/>
          <p:nvPr>
            <p:ph idx="15" type="subTitle"/>
          </p:nvPr>
        </p:nvSpPr>
        <p:spPr>
          <a:xfrm>
            <a:off x="4781550" y="2552763"/>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2" name="Google Shape;502;p64"/>
          <p:cNvSpPr txBox="1"/>
          <p:nvPr>
            <p:ph idx="16" type="title"/>
          </p:nvPr>
        </p:nvSpPr>
        <p:spPr>
          <a:xfrm>
            <a:off x="6991350" y="2562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3" name="Google Shape;503;p64"/>
          <p:cNvSpPr txBox="1"/>
          <p:nvPr>
            <p:ph idx="17" type="subTitle"/>
          </p:nvPr>
        </p:nvSpPr>
        <p:spPr>
          <a:xfrm>
            <a:off x="4781550" y="318895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4" name="Google Shape;504;p64"/>
          <p:cNvSpPr txBox="1"/>
          <p:nvPr>
            <p:ph idx="18" type="title"/>
          </p:nvPr>
        </p:nvSpPr>
        <p:spPr>
          <a:xfrm>
            <a:off x="6991350" y="319838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5" name="Google Shape;505;p64"/>
          <p:cNvSpPr txBox="1"/>
          <p:nvPr>
            <p:ph idx="19" type="subTitle"/>
          </p:nvPr>
        </p:nvSpPr>
        <p:spPr>
          <a:xfrm>
            <a:off x="4781550" y="38023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6" name="Google Shape;506;p64"/>
          <p:cNvSpPr txBox="1"/>
          <p:nvPr>
            <p:ph idx="20" type="title"/>
          </p:nvPr>
        </p:nvSpPr>
        <p:spPr>
          <a:xfrm>
            <a:off x="6991350" y="38118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7" name="Google Shape;507;p64"/>
          <p:cNvSpPr txBox="1"/>
          <p:nvPr>
            <p:ph idx="21" type="subTitle"/>
          </p:nvPr>
        </p:nvSpPr>
        <p:spPr>
          <a:xfrm>
            <a:off x="4781550" y="44055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508" name="Google Shape;508;p64"/>
          <p:cNvSpPr txBox="1"/>
          <p:nvPr>
            <p:ph idx="22" type="title"/>
          </p:nvPr>
        </p:nvSpPr>
        <p:spPr>
          <a:xfrm>
            <a:off x="6991350" y="44150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9" name="Google Shape;509;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type="blank">
  <p:cSld name="BLANK">
    <p:spTree>
      <p:nvGrpSpPr>
        <p:cNvPr id="510" name="Shape 510"/>
        <p:cNvGrpSpPr/>
        <p:nvPr/>
      </p:nvGrpSpPr>
      <p:grpSpPr>
        <a:xfrm>
          <a:off x="0" y="0"/>
          <a:ext cx="0" cy="0"/>
          <a:chOff x="0" y="0"/>
          <a:chExt cx="0" cy="0"/>
        </a:xfrm>
      </p:grpSpPr>
      <p:cxnSp>
        <p:nvCxnSpPr>
          <p:cNvPr id="511" name="Google Shape;511;p65"/>
          <p:cNvCxnSpPr/>
          <p:nvPr/>
        </p:nvCxnSpPr>
        <p:spPr>
          <a:xfrm>
            <a:off x="230900" y="1913425"/>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2" name="Google Shape;512;p65"/>
          <p:cNvCxnSpPr/>
          <p:nvPr/>
        </p:nvCxnSpPr>
        <p:spPr>
          <a:xfrm>
            <a:off x="230900" y="2646088"/>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3" name="Google Shape;513;p65"/>
          <p:cNvCxnSpPr/>
          <p:nvPr/>
        </p:nvCxnSpPr>
        <p:spPr>
          <a:xfrm>
            <a:off x="230900" y="3378750"/>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4" name="Google Shape;514;p65"/>
          <p:cNvCxnSpPr/>
          <p:nvPr/>
        </p:nvCxnSpPr>
        <p:spPr>
          <a:xfrm>
            <a:off x="230900" y="4111413"/>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5" name="Google Shape;515;p65"/>
          <p:cNvCxnSpPr/>
          <p:nvPr/>
        </p:nvCxnSpPr>
        <p:spPr>
          <a:xfrm>
            <a:off x="230900" y="4844075"/>
            <a:ext cx="8684700" cy="0"/>
          </a:xfrm>
          <a:prstGeom prst="straightConnector1">
            <a:avLst/>
          </a:prstGeom>
          <a:noFill/>
          <a:ln cap="flat" cmpd="sng" w="76200">
            <a:solidFill>
              <a:schemeClr val="dk1"/>
            </a:solidFill>
            <a:prstDash val="solid"/>
            <a:round/>
            <a:headEnd len="med" w="med" type="none"/>
            <a:tailEnd len="med" w="med" type="none"/>
          </a:ln>
        </p:spPr>
      </p:cxnSp>
      <p:sp>
        <p:nvSpPr>
          <p:cNvPr id="516" name="Google Shape;516;p65"/>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517" name="Google Shape;517;p65"/>
          <p:cNvSpPr txBox="1"/>
          <p:nvPr>
            <p:ph idx="2" type="title"/>
          </p:nvPr>
        </p:nvSpPr>
        <p:spPr>
          <a:xfrm>
            <a:off x="4514725" y="457200"/>
            <a:ext cx="4400700" cy="1107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sp>
        <p:nvSpPr>
          <p:cNvPr id="518" name="Google Shape;518;p65"/>
          <p:cNvSpPr txBox="1"/>
          <p:nvPr>
            <p:ph idx="1" type="subTitle"/>
          </p:nvPr>
        </p:nvSpPr>
        <p:spPr>
          <a:xfrm>
            <a:off x="230900" y="41115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19" name="Google Shape;519;p65"/>
          <p:cNvSpPr txBox="1"/>
          <p:nvPr>
            <p:ph idx="3" type="subTitle"/>
          </p:nvPr>
        </p:nvSpPr>
        <p:spPr>
          <a:xfrm>
            <a:off x="2532658"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0" name="Google Shape;520;p65"/>
          <p:cNvSpPr txBox="1"/>
          <p:nvPr>
            <p:ph idx="4" type="subTitle"/>
          </p:nvPr>
        </p:nvSpPr>
        <p:spPr>
          <a:xfrm>
            <a:off x="7138846" y="41115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1" name="Google Shape;521;p65"/>
          <p:cNvSpPr txBox="1"/>
          <p:nvPr>
            <p:ph idx="5" type="subTitle"/>
          </p:nvPr>
        </p:nvSpPr>
        <p:spPr>
          <a:xfrm>
            <a:off x="4834417"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2" name="Google Shape;522;p65"/>
          <p:cNvSpPr txBox="1"/>
          <p:nvPr>
            <p:ph idx="6" type="subTitle"/>
          </p:nvPr>
        </p:nvSpPr>
        <p:spPr>
          <a:xfrm>
            <a:off x="228225" y="337877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3" name="Google Shape;523;p65"/>
          <p:cNvSpPr txBox="1"/>
          <p:nvPr>
            <p:ph idx="7" type="subTitle"/>
          </p:nvPr>
        </p:nvSpPr>
        <p:spPr>
          <a:xfrm>
            <a:off x="2529983"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4" name="Google Shape;524;p65"/>
          <p:cNvSpPr txBox="1"/>
          <p:nvPr>
            <p:ph idx="8" type="subTitle"/>
          </p:nvPr>
        </p:nvSpPr>
        <p:spPr>
          <a:xfrm>
            <a:off x="7136175" y="337875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5" name="Google Shape;525;p65"/>
          <p:cNvSpPr txBox="1"/>
          <p:nvPr>
            <p:ph idx="9" type="subTitle"/>
          </p:nvPr>
        </p:nvSpPr>
        <p:spPr>
          <a:xfrm>
            <a:off x="4831742"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6" name="Google Shape;526;p65"/>
          <p:cNvSpPr txBox="1"/>
          <p:nvPr>
            <p:ph idx="13" type="subTitle"/>
          </p:nvPr>
        </p:nvSpPr>
        <p:spPr>
          <a:xfrm>
            <a:off x="228225" y="26461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7" name="Google Shape;527;p65"/>
          <p:cNvSpPr txBox="1"/>
          <p:nvPr>
            <p:ph idx="14" type="subTitle"/>
          </p:nvPr>
        </p:nvSpPr>
        <p:spPr>
          <a:xfrm>
            <a:off x="2529983"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8" name="Google Shape;528;p65"/>
          <p:cNvSpPr txBox="1"/>
          <p:nvPr>
            <p:ph idx="15" type="subTitle"/>
          </p:nvPr>
        </p:nvSpPr>
        <p:spPr>
          <a:xfrm>
            <a:off x="7136175" y="26461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9" name="Google Shape;529;p65"/>
          <p:cNvSpPr txBox="1"/>
          <p:nvPr>
            <p:ph idx="16" type="subTitle"/>
          </p:nvPr>
        </p:nvSpPr>
        <p:spPr>
          <a:xfrm>
            <a:off x="4831742"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0" name="Google Shape;530;p65"/>
          <p:cNvSpPr txBox="1"/>
          <p:nvPr>
            <p:ph idx="17" type="subTitle"/>
          </p:nvPr>
        </p:nvSpPr>
        <p:spPr>
          <a:xfrm>
            <a:off x="228225" y="1913448"/>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1" name="Google Shape;531;p65"/>
          <p:cNvSpPr txBox="1"/>
          <p:nvPr>
            <p:ph idx="18" type="subTitle"/>
          </p:nvPr>
        </p:nvSpPr>
        <p:spPr>
          <a:xfrm>
            <a:off x="2529983"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2" name="Google Shape;532;p65"/>
          <p:cNvSpPr txBox="1"/>
          <p:nvPr>
            <p:ph idx="19" type="subTitle"/>
          </p:nvPr>
        </p:nvSpPr>
        <p:spPr>
          <a:xfrm>
            <a:off x="7136175" y="1913425"/>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3" name="Google Shape;533;p65"/>
          <p:cNvSpPr txBox="1"/>
          <p:nvPr>
            <p:ph idx="20" type="subTitle"/>
          </p:nvPr>
        </p:nvSpPr>
        <p:spPr>
          <a:xfrm>
            <a:off x="4831742"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4" name="Google Shape;534;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5">
    <p:bg>
      <p:bgPr>
        <a:solidFill>
          <a:schemeClr val="lt1"/>
        </a:solidFill>
      </p:bgPr>
    </p:bg>
    <p:spTree>
      <p:nvGrpSpPr>
        <p:cNvPr id="535" name="Shape 535"/>
        <p:cNvGrpSpPr/>
        <p:nvPr/>
      </p:nvGrpSpPr>
      <p:grpSpPr>
        <a:xfrm>
          <a:off x="0" y="0"/>
          <a:ext cx="0" cy="0"/>
          <a:chOff x="0" y="0"/>
          <a:chExt cx="0" cy="0"/>
        </a:xfrm>
      </p:grpSpPr>
      <p:cxnSp>
        <p:nvCxnSpPr>
          <p:cNvPr id="536" name="Google Shape;536;p66"/>
          <p:cNvCxnSpPr/>
          <p:nvPr/>
        </p:nvCxnSpPr>
        <p:spPr>
          <a:xfrm>
            <a:off x="2309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37" name="Google Shape;537;p66"/>
          <p:cNvCxnSpPr/>
          <p:nvPr/>
        </p:nvCxnSpPr>
        <p:spPr>
          <a:xfrm>
            <a:off x="2309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38" name="Google Shape;538;p66"/>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cxnSp>
        <p:nvCxnSpPr>
          <p:cNvPr id="539" name="Google Shape;539;p66"/>
          <p:cNvCxnSpPr/>
          <p:nvPr/>
        </p:nvCxnSpPr>
        <p:spPr>
          <a:xfrm>
            <a:off x="230900" y="4021850"/>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40" name="Google Shape;540;p66"/>
          <p:cNvCxnSpPr/>
          <p:nvPr/>
        </p:nvCxnSpPr>
        <p:spPr>
          <a:xfrm>
            <a:off x="46373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41" name="Google Shape;541;p66"/>
          <p:cNvCxnSpPr/>
          <p:nvPr/>
        </p:nvCxnSpPr>
        <p:spPr>
          <a:xfrm>
            <a:off x="46373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42" name="Google Shape;542;p66"/>
          <p:cNvCxnSpPr/>
          <p:nvPr/>
        </p:nvCxnSpPr>
        <p:spPr>
          <a:xfrm>
            <a:off x="4637300" y="4021850"/>
            <a:ext cx="4283700" cy="0"/>
          </a:xfrm>
          <a:prstGeom prst="straightConnector1">
            <a:avLst/>
          </a:prstGeom>
          <a:noFill/>
          <a:ln cap="flat" cmpd="sng" w="28575">
            <a:solidFill>
              <a:schemeClr val="dk1"/>
            </a:solidFill>
            <a:prstDash val="solid"/>
            <a:round/>
            <a:headEnd len="med" w="med" type="none"/>
            <a:tailEnd len="med" w="med" type="none"/>
          </a:ln>
        </p:spPr>
      </p:cxnSp>
      <p:sp>
        <p:nvSpPr>
          <p:cNvPr id="543" name="Google Shape;543;p66"/>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544" name="Google Shape;544;p66"/>
          <p:cNvSpPr txBox="1"/>
          <p:nvPr>
            <p:ph idx="1" type="subTitle"/>
          </p:nvPr>
        </p:nvSpPr>
        <p:spPr>
          <a:xfrm>
            <a:off x="239450" y="2568800"/>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5" name="Google Shape;545;p66"/>
          <p:cNvSpPr txBox="1"/>
          <p:nvPr>
            <p:ph idx="2" type="subTitle"/>
          </p:nvPr>
        </p:nvSpPr>
        <p:spPr>
          <a:xfrm>
            <a:off x="239450" y="2825198"/>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46" name="Google Shape;546;p66"/>
          <p:cNvSpPr txBox="1"/>
          <p:nvPr>
            <p:ph idx="3" type="subTitle"/>
          </p:nvPr>
        </p:nvSpPr>
        <p:spPr>
          <a:xfrm>
            <a:off x="228600" y="3356450"/>
            <a:ext cx="42945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7" name="Google Shape;547;p66"/>
          <p:cNvSpPr txBox="1"/>
          <p:nvPr>
            <p:ph idx="4" type="subTitle"/>
          </p:nvPr>
        </p:nvSpPr>
        <p:spPr>
          <a:xfrm>
            <a:off x="228600" y="3612828"/>
            <a:ext cx="42945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48" name="Google Shape;548;p66"/>
          <p:cNvSpPr txBox="1"/>
          <p:nvPr>
            <p:ph idx="5" type="subTitle"/>
          </p:nvPr>
        </p:nvSpPr>
        <p:spPr>
          <a:xfrm>
            <a:off x="228600" y="4199325"/>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9" name="Google Shape;549;p66"/>
          <p:cNvSpPr txBox="1"/>
          <p:nvPr>
            <p:ph idx="6" type="subTitle"/>
          </p:nvPr>
        </p:nvSpPr>
        <p:spPr>
          <a:xfrm>
            <a:off x="228600" y="4455723"/>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0" name="Google Shape;550;p66"/>
          <p:cNvSpPr txBox="1"/>
          <p:nvPr>
            <p:ph idx="7" type="subTitle"/>
          </p:nvPr>
        </p:nvSpPr>
        <p:spPr>
          <a:xfrm>
            <a:off x="4637606" y="256880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51" name="Google Shape;551;p66"/>
          <p:cNvSpPr txBox="1"/>
          <p:nvPr>
            <p:ph idx="8" type="subTitle"/>
          </p:nvPr>
        </p:nvSpPr>
        <p:spPr>
          <a:xfrm>
            <a:off x="4637606" y="282519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2" name="Google Shape;552;p66"/>
          <p:cNvSpPr txBox="1"/>
          <p:nvPr>
            <p:ph idx="9" type="subTitle"/>
          </p:nvPr>
        </p:nvSpPr>
        <p:spPr>
          <a:xfrm>
            <a:off x="4634650" y="335644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53" name="Google Shape;553;p66"/>
          <p:cNvSpPr txBox="1"/>
          <p:nvPr>
            <p:ph idx="13" type="subTitle"/>
          </p:nvPr>
        </p:nvSpPr>
        <p:spPr>
          <a:xfrm>
            <a:off x="4634650" y="361283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4" name="Google Shape;554;p66"/>
          <p:cNvSpPr txBox="1"/>
          <p:nvPr>
            <p:ph idx="14" type="subTitle"/>
          </p:nvPr>
        </p:nvSpPr>
        <p:spPr>
          <a:xfrm>
            <a:off x="4634650" y="4199331"/>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55" name="Google Shape;555;p66"/>
          <p:cNvSpPr txBox="1"/>
          <p:nvPr>
            <p:ph idx="15" type="subTitle"/>
          </p:nvPr>
        </p:nvSpPr>
        <p:spPr>
          <a:xfrm>
            <a:off x="4634650" y="4455724"/>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6" name="Google Shape;556;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557" name="Google Shape;557;p66"/>
          <p:cNvGrpSpPr/>
          <p:nvPr/>
        </p:nvGrpSpPr>
        <p:grpSpPr>
          <a:xfrm>
            <a:off x="227875" y="223475"/>
            <a:ext cx="1214500" cy="170400"/>
            <a:chOff x="304025" y="203375"/>
            <a:chExt cx="1214500" cy="170400"/>
          </a:xfrm>
        </p:grpSpPr>
        <p:sp>
          <p:nvSpPr>
            <p:cNvPr id="558" name="Google Shape;558;p66"/>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559" name="Google Shape;559;p66"/>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560" name="Google Shape;560;p66"/>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561" name="Google Shape;561;p66"/>
          <p:cNvGrpSpPr/>
          <p:nvPr/>
        </p:nvGrpSpPr>
        <p:grpSpPr>
          <a:xfrm>
            <a:off x="227875" y="223475"/>
            <a:ext cx="1214400" cy="170400"/>
            <a:chOff x="304025" y="203375"/>
            <a:chExt cx="1214400" cy="170400"/>
          </a:xfrm>
        </p:grpSpPr>
        <p:sp>
          <p:nvSpPr>
            <p:cNvPr id="562" name="Google Shape;562;p66"/>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563" name="Google Shape;563;p66"/>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564" name="Google Shape;564;p66"/>
          <p:cNvSpPr txBox="1"/>
          <p:nvPr>
            <p:ph idx="16" type="subTitle"/>
          </p:nvPr>
        </p:nvSpPr>
        <p:spPr>
          <a:xfrm>
            <a:off x="227875" y="223475"/>
            <a:ext cx="8832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2pPr>
            <a:lvl3pPr lvl="2">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3pPr>
            <a:lvl4pPr lvl="3">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4pPr>
            <a:lvl5pPr lvl="4">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5pPr>
            <a:lvl6pPr lvl="5">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6pPr>
            <a:lvl7pPr lvl="6">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7pPr>
            <a:lvl8pPr lvl="7">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8pPr>
            <a:lvl9pPr lvl="8">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9pPr>
          </a:lstStyle>
          <a:p/>
        </p:txBody>
      </p:sp>
      <p:sp>
        <p:nvSpPr>
          <p:cNvPr id="565" name="Google Shape;565;p66"/>
          <p:cNvSpPr txBox="1"/>
          <p:nvPr>
            <p:ph idx="17"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800">
                <a:solidFill>
                  <a:schemeClr val="dk2"/>
                </a:solidFill>
                <a:latin typeface="Space Grotesk"/>
                <a:ea typeface="Space Grotesk"/>
                <a:cs typeface="Space Grotesk"/>
                <a:sym typeface="Space Grotesk"/>
              </a:defRPr>
            </a:lvl1pPr>
            <a:lvl2pPr lvl="1" rtl="0" algn="r">
              <a:buNone/>
              <a:defRPr sz="800">
                <a:solidFill>
                  <a:schemeClr val="dk2"/>
                </a:solidFill>
                <a:latin typeface="Space Grotesk"/>
                <a:ea typeface="Space Grotesk"/>
                <a:cs typeface="Space Grotesk"/>
                <a:sym typeface="Space Grotesk"/>
              </a:defRPr>
            </a:lvl2pPr>
            <a:lvl3pPr lvl="2" rtl="0" algn="r">
              <a:buNone/>
              <a:defRPr sz="800">
                <a:solidFill>
                  <a:schemeClr val="dk2"/>
                </a:solidFill>
                <a:latin typeface="Space Grotesk"/>
                <a:ea typeface="Space Grotesk"/>
                <a:cs typeface="Space Grotesk"/>
                <a:sym typeface="Space Grotesk"/>
              </a:defRPr>
            </a:lvl3pPr>
            <a:lvl4pPr lvl="3" rtl="0" algn="r">
              <a:buNone/>
              <a:defRPr sz="800">
                <a:solidFill>
                  <a:schemeClr val="dk2"/>
                </a:solidFill>
                <a:latin typeface="Space Grotesk"/>
                <a:ea typeface="Space Grotesk"/>
                <a:cs typeface="Space Grotesk"/>
                <a:sym typeface="Space Grotesk"/>
              </a:defRPr>
            </a:lvl4pPr>
            <a:lvl5pPr lvl="4" rtl="0" algn="r">
              <a:buNone/>
              <a:defRPr sz="800">
                <a:solidFill>
                  <a:schemeClr val="dk2"/>
                </a:solidFill>
                <a:latin typeface="Space Grotesk"/>
                <a:ea typeface="Space Grotesk"/>
                <a:cs typeface="Space Grotesk"/>
                <a:sym typeface="Space Grotesk"/>
              </a:defRPr>
            </a:lvl5pPr>
            <a:lvl6pPr lvl="5" rtl="0" algn="r">
              <a:buNone/>
              <a:defRPr sz="800">
                <a:solidFill>
                  <a:schemeClr val="dk2"/>
                </a:solidFill>
                <a:latin typeface="Space Grotesk"/>
                <a:ea typeface="Space Grotesk"/>
                <a:cs typeface="Space Grotesk"/>
                <a:sym typeface="Space Grotesk"/>
              </a:defRPr>
            </a:lvl6pPr>
            <a:lvl7pPr lvl="6" rtl="0" algn="r">
              <a:buNone/>
              <a:defRPr sz="800">
                <a:solidFill>
                  <a:schemeClr val="dk2"/>
                </a:solidFill>
                <a:latin typeface="Space Grotesk"/>
                <a:ea typeface="Space Grotesk"/>
                <a:cs typeface="Space Grotesk"/>
                <a:sym typeface="Space Grotesk"/>
              </a:defRPr>
            </a:lvl7pPr>
            <a:lvl8pPr lvl="7" rtl="0" algn="r">
              <a:buNone/>
              <a:defRPr sz="800">
                <a:solidFill>
                  <a:schemeClr val="dk2"/>
                </a:solidFill>
                <a:latin typeface="Space Grotesk"/>
                <a:ea typeface="Space Grotesk"/>
                <a:cs typeface="Space Grotesk"/>
                <a:sym typeface="Space Grotesk"/>
              </a:defRPr>
            </a:lvl8pPr>
            <a:lvl9pPr lvl="8" rtl="0" algn="r">
              <a:buNone/>
              <a:defRPr sz="8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18">
    <p:bg>
      <p:bgPr>
        <a:solidFill>
          <a:schemeClr val="lt1"/>
        </a:solidFill>
      </p:bgPr>
    </p:bg>
    <p:spTree>
      <p:nvGrpSpPr>
        <p:cNvPr id="566" name="Shape 566"/>
        <p:cNvGrpSpPr/>
        <p:nvPr/>
      </p:nvGrpSpPr>
      <p:grpSpPr>
        <a:xfrm>
          <a:off x="0" y="0"/>
          <a:ext cx="0" cy="0"/>
          <a:chOff x="0" y="0"/>
          <a:chExt cx="0" cy="0"/>
        </a:xfrm>
      </p:grpSpPr>
      <p:cxnSp>
        <p:nvCxnSpPr>
          <p:cNvPr id="567" name="Google Shape;567;p67"/>
          <p:cNvCxnSpPr/>
          <p:nvPr/>
        </p:nvCxnSpPr>
        <p:spPr>
          <a:xfrm>
            <a:off x="230900" y="3460000"/>
            <a:ext cx="8690400" cy="0"/>
          </a:xfrm>
          <a:prstGeom prst="straightConnector1">
            <a:avLst/>
          </a:prstGeom>
          <a:noFill/>
          <a:ln cap="flat" cmpd="sng" w="28575">
            <a:solidFill>
              <a:schemeClr val="dk1"/>
            </a:solidFill>
            <a:prstDash val="solid"/>
            <a:round/>
            <a:headEnd len="med" w="med" type="none"/>
            <a:tailEnd len="med" w="med" type="none"/>
          </a:ln>
        </p:spPr>
      </p:cxnSp>
      <p:cxnSp>
        <p:nvCxnSpPr>
          <p:cNvPr id="568" name="Google Shape;568;p67"/>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569" name="Google Shape;569;p67"/>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570" name="Google Shape;570;p67"/>
          <p:cNvSpPr txBox="1"/>
          <p:nvPr>
            <p:ph idx="1" type="subTitle"/>
          </p:nvPr>
        </p:nvSpPr>
        <p:spPr>
          <a:xfrm>
            <a:off x="1062075" y="2551350"/>
            <a:ext cx="7853100" cy="7482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sz="3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71" name="Google Shape;571;p67"/>
          <p:cNvSpPr txBox="1"/>
          <p:nvPr>
            <p:ph idx="2" type="subTitle"/>
          </p:nvPr>
        </p:nvSpPr>
        <p:spPr>
          <a:xfrm>
            <a:off x="1062075" y="3891925"/>
            <a:ext cx="7853100" cy="831600"/>
          </a:xfrm>
          <a:prstGeom prst="rect">
            <a:avLst/>
          </a:prstGeom>
        </p:spPr>
        <p:txBody>
          <a:bodyPr anchorCtr="0" anchor="ctr" bIns="91425" lIns="91425" spcFirstLastPara="1" rIns="91425" wrap="square" tIns="91425">
            <a:noAutofit/>
          </a:bodyPr>
          <a:lstStyle>
            <a:lvl1pPr lvl="0">
              <a:spcBef>
                <a:spcPts val="0"/>
              </a:spcBef>
              <a:spcAft>
                <a:spcPts val="0"/>
              </a:spcAft>
              <a:buSzPts val="2400"/>
              <a:buFont typeface="Space Grotesk"/>
              <a:buNone/>
              <a:defRPr b="1">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72" name="Google Shape;572;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ummaries">
  <p:cSld name="CUSTOM">
    <p:bg>
      <p:bgPr>
        <a:solidFill>
          <a:schemeClr val="lt1"/>
        </a:solidFill>
      </p:bgPr>
    </p:bg>
    <p:spTree>
      <p:nvGrpSpPr>
        <p:cNvPr id="573" name="Shape 573"/>
        <p:cNvGrpSpPr/>
        <p:nvPr/>
      </p:nvGrpSpPr>
      <p:grpSpPr>
        <a:xfrm>
          <a:off x="0" y="0"/>
          <a:ext cx="0" cy="0"/>
          <a:chOff x="0" y="0"/>
          <a:chExt cx="0" cy="0"/>
        </a:xfrm>
      </p:grpSpPr>
      <p:graphicFrame>
        <p:nvGraphicFramePr>
          <p:cNvPr id="574" name="Google Shape;574;p68"/>
          <p:cNvGraphicFramePr/>
          <p:nvPr/>
        </p:nvGraphicFramePr>
        <p:xfrm>
          <a:off x="226300" y="3067900"/>
          <a:ext cx="3000000" cy="3000000"/>
        </p:xfrm>
        <a:graphic>
          <a:graphicData uri="http://schemas.openxmlformats.org/drawingml/2006/table">
            <a:tbl>
              <a:tblPr>
                <a:noFill/>
                <a:tableStyleId>{3A778272-79A3-4B96-B82D-2A58DBFAC237}</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5" name="Google Shape;575;p68"/>
          <p:cNvGraphicFramePr/>
          <p:nvPr/>
        </p:nvGraphicFramePr>
        <p:xfrm>
          <a:off x="226300" y="3744175"/>
          <a:ext cx="3000000" cy="3000000"/>
        </p:xfrm>
        <a:graphic>
          <a:graphicData uri="http://schemas.openxmlformats.org/drawingml/2006/table">
            <a:tbl>
              <a:tblPr>
                <a:noFill/>
                <a:tableStyleId>{3A778272-79A3-4B96-B82D-2A58DBFAC237}</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6" name="Google Shape;576;p68"/>
          <p:cNvGraphicFramePr/>
          <p:nvPr/>
        </p:nvGraphicFramePr>
        <p:xfrm>
          <a:off x="226300" y="4420450"/>
          <a:ext cx="3000000" cy="3000000"/>
        </p:xfrm>
        <a:graphic>
          <a:graphicData uri="http://schemas.openxmlformats.org/drawingml/2006/table">
            <a:tbl>
              <a:tblPr>
                <a:noFill/>
                <a:tableStyleId>{3A778272-79A3-4B96-B82D-2A58DBFAC237}</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7" name="Google Shape;577;p68"/>
          <p:cNvGraphicFramePr/>
          <p:nvPr/>
        </p:nvGraphicFramePr>
        <p:xfrm>
          <a:off x="226313" y="2391625"/>
          <a:ext cx="3000000" cy="3000000"/>
        </p:xfrm>
        <a:graphic>
          <a:graphicData uri="http://schemas.openxmlformats.org/drawingml/2006/table">
            <a:tbl>
              <a:tblPr>
                <a:noFill/>
                <a:tableStyleId>{3A778272-79A3-4B96-B82D-2A58DBFAC237}</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8" name="Google Shape;578;p68"/>
          <p:cNvGraphicFramePr/>
          <p:nvPr/>
        </p:nvGraphicFramePr>
        <p:xfrm>
          <a:off x="226288" y="1715350"/>
          <a:ext cx="3000000" cy="3000000"/>
        </p:xfrm>
        <a:graphic>
          <a:graphicData uri="http://schemas.openxmlformats.org/drawingml/2006/table">
            <a:tbl>
              <a:tblPr>
                <a:noFill/>
                <a:tableStyleId>{3A778272-79A3-4B96-B82D-2A58DBFAC237}</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579" name="Google Shape;579;p68"/>
          <p:cNvSpPr txBox="1"/>
          <p:nvPr>
            <p:ph idx="1" type="subTitle"/>
          </p:nvPr>
        </p:nvSpPr>
        <p:spPr>
          <a:xfrm>
            <a:off x="228600" y="17153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0" name="Google Shape;580;p68"/>
          <p:cNvSpPr txBox="1"/>
          <p:nvPr>
            <p:ph type="title"/>
          </p:nvPr>
        </p:nvSpPr>
        <p:spPr>
          <a:xfrm>
            <a:off x="3921508" y="17153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1" name="Google Shape;581;p68"/>
          <p:cNvSpPr txBox="1"/>
          <p:nvPr>
            <p:ph idx="2" type="subTitle"/>
          </p:nvPr>
        </p:nvSpPr>
        <p:spPr>
          <a:xfrm>
            <a:off x="227388" y="23916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2" name="Google Shape;582;p68"/>
          <p:cNvSpPr txBox="1"/>
          <p:nvPr>
            <p:ph idx="3" type="title"/>
          </p:nvPr>
        </p:nvSpPr>
        <p:spPr>
          <a:xfrm>
            <a:off x="3920125" y="23916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3" name="Google Shape;583;p68"/>
          <p:cNvSpPr txBox="1"/>
          <p:nvPr>
            <p:ph idx="4" type="subTitle"/>
          </p:nvPr>
        </p:nvSpPr>
        <p:spPr>
          <a:xfrm>
            <a:off x="227388" y="306790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4" name="Google Shape;584;p68"/>
          <p:cNvSpPr txBox="1"/>
          <p:nvPr>
            <p:ph idx="5" type="title"/>
          </p:nvPr>
        </p:nvSpPr>
        <p:spPr>
          <a:xfrm>
            <a:off x="3920125" y="306790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5" name="Google Shape;585;p68"/>
          <p:cNvSpPr txBox="1"/>
          <p:nvPr>
            <p:ph idx="6" type="subTitle"/>
          </p:nvPr>
        </p:nvSpPr>
        <p:spPr>
          <a:xfrm>
            <a:off x="227388" y="37442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6" name="Google Shape;586;p68"/>
          <p:cNvSpPr txBox="1"/>
          <p:nvPr>
            <p:ph idx="7" type="title"/>
          </p:nvPr>
        </p:nvSpPr>
        <p:spPr>
          <a:xfrm>
            <a:off x="3920125" y="37442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7" name="Google Shape;587;p68"/>
          <p:cNvSpPr txBox="1"/>
          <p:nvPr>
            <p:ph idx="8" type="subTitle"/>
          </p:nvPr>
        </p:nvSpPr>
        <p:spPr>
          <a:xfrm>
            <a:off x="227413" y="44204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8" name="Google Shape;588;p68"/>
          <p:cNvSpPr txBox="1"/>
          <p:nvPr>
            <p:ph idx="9" type="title"/>
          </p:nvPr>
        </p:nvSpPr>
        <p:spPr>
          <a:xfrm>
            <a:off x="3920154" y="44204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9" name="Google Shape;589;p68"/>
          <p:cNvSpPr txBox="1"/>
          <p:nvPr>
            <p:ph idx="13"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590" name="Google Shape;590;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ampaign">
  <p:cSld name="CUSTOM_1">
    <p:bg>
      <p:bgPr>
        <a:solidFill>
          <a:schemeClr val="dk1"/>
        </a:solidFill>
      </p:bgPr>
    </p:bg>
    <p:spTree>
      <p:nvGrpSpPr>
        <p:cNvPr id="591" name="Shape 591"/>
        <p:cNvGrpSpPr/>
        <p:nvPr/>
      </p:nvGrpSpPr>
      <p:grpSpPr>
        <a:xfrm>
          <a:off x="0" y="0"/>
          <a:ext cx="0" cy="0"/>
          <a:chOff x="0" y="0"/>
          <a:chExt cx="0" cy="0"/>
        </a:xfrm>
      </p:grpSpPr>
      <p:sp>
        <p:nvSpPr>
          <p:cNvPr id="592" name="Google Shape;592;p69"/>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593" name="Google Shape;593;p69"/>
          <p:cNvSpPr/>
          <p:nvPr/>
        </p:nvSpPr>
        <p:spPr>
          <a:xfrm>
            <a:off x="230900" y="2574574"/>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4" name="Google Shape;594;p69"/>
          <p:cNvSpPr/>
          <p:nvPr/>
        </p:nvSpPr>
        <p:spPr>
          <a:xfrm>
            <a:off x="229800" y="3174585"/>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5" name="Google Shape;595;p69"/>
          <p:cNvSpPr/>
          <p:nvPr/>
        </p:nvSpPr>
        <p:spPr>
          <a:xfrm>
            <a:off x="229800" y="3774596"/>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6" name="Google Shape;596;p69"/>
          <p:cNvSpPr/>
          <p:nvPr/>
        </p:nvSpPr>
        <p:spPr>
          <a:xfrm>
            <a:off x="229800" y="4374607"/>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7" name="Google Shape;597;p69"/>
          <p:cNvSpPr txBox="1"/>
          <p:nvPr>
            <p:ph idx="1" type="subTitle"/>
          </p:nvPr>
        </p:nvSpPr>
        <p:spPr>
          <a:xfrm>
            <a:off x="228600" y="2574574"/>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598" name="Google Shape;598;p69"/>
          <p:cNvSpPr txBox="1"/>
          <p:nvPr>
            <p:ph idx="2" type="subTitle"/>
          </p:nvPr>
        </p:nvSpPr>
        <p:spPr>
          <a:xfrm>
            <a:off x="228600" y="317458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599" name="Google Shape;599;p69"/>
          <p:cNvSpPr txBox="1"/>
          <p:nvPr>
            <p:ph idx="3" type="subTitle"/>
          </p:nvPr>
        </p:nvSpPr>
        <p:spPr>
          <a:xfrm>
            <a:off x="228600" y="377459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0" name="Google Shape;600;p69"/>
          <p:cNvSpPr txBox="1"/>
          <p:nvPr>
            <p:ph idx="4" type="subTitle"/>
          </p:nvPr>
        </p:nvSpPr>
        <p:spPr>
          <a:xfrm>
            <a:off x="228600" y="437459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1" name="Google Shape;601;p69"/>
          <p:cNvSpPr txBox="1"/>
          <p:nvPr>
            <p:ph idx="5" type="body"/>
          </p:nvPr>
        </p:nvSpPr>
        <p:spPr>
          <a:xfrm>
            <a:off x="4514725" y="257468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2" name="Google Shape;602;p69"/>
          <p:cNvSpPr txBox="1"/>
          <p:nvPr>
            <p:ph idx="6" type="body"/>
          </p:nvPr>
        </p:nvSpPr>
        <p:spPr>
          <a:xfrm>
            <a:off x="4514725" y="317464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3" name="Google Shape;603;p69"/>
          <p:cNvSpPr txBox="1"/>
          <p:nvPr>
            <p:ph idx="7" type="body"/>
          </p:nvPr>
        </p:nvSpPr>
        <p:spPr>
          <a:xfrm>
            <a:off x="4514725" y="377463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4" name="Google Shape;604;p69"/>
          <p:cNvSpPr txBox="1"/>
          <p:nvPr>
            <p:ph idx="8" type="body"/>
          </p:nvPr>
        </p:nvSpPr>
        <p:spPr>
          <a:xfrm>
            <a:off x="4514725" y="4374625"/>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5" name="Google Shape;605;p69"/>
          <p:cNvSpPr/>
          <p:nvPr/>
        </p:nvSpPr>
        <p:spPr>
          <a:xfrm>
            <a:off x="232050" y="1374499"/>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606" name="Google Shape;606;p69"/>
          <p:cNvSpPr/>
          <p:nvPr/>
        </p:nvSpPr>
        <p:spPr>
          <a:xfrm>
            <a:off x="230950" y="1974510"/>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607" name="Google Shape;607;p69"/>
          <p:cNvSpPr txBox="1"/>
          <p:nvPr>
            <p:ph idx="9" type="subTitle"/>
          </p:nvPr>
        </p:nvSpPr>
        <p:spPr>
          <a:xfrm>
            <a:off x="229750" y="1374499"/>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8" name="Google Shape;608;p69"/>
          <p:cNvSpPr txBox="1"/>
          <p:nvPr>
            <p:ph idx="13" type="subTitle"/>
          </p:nvPr>
        </p:nvSpPr>
        <p:spPr>
          <a:xfrm>
            <a:off x="229750" y="197451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9" name="Google Shape;609;p69"/>
          <p:cNvSpPr txBox="1"/>
          <p:nvPr>
            <p:ph idx="14" type="body"/>
          </p:nvPr>
        </p:nvSpPr>
        <p:spPr>
          <a:xfrm>
            <a:off x="4515742" y="137460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10" name="Google Shape;610;p69"/>
          <p:cNvSpPr txBox="1"/>
          <p:nvPr>
            <p:ph idx="15" type="body"/>
          </p:nvPr>
        </p:nvSpPr>
        <p:spPr>
          <a:xfrm>
            <a:off x="4515742" y="197456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11" name="Google Shape;611;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s">
  <p:cSld name="CUSTOM_14">
    <p:bg>
      <p:bgPr>
        <a:solidFill>
          <a:schemeClr val="dk1"/>
        </a:solidFill>
      </p:bgPr>
    </p:bg>
    <p:spTree>
      <p:nvGrpSpPr>
        <p:cNvPr id="612" name="Shape 612"/>
        <p:cNvGrpSpPr/>
        <p:nvPr/>
      </p:nvGrpSpPr>
      <p:grpSpPr>
        <a:xfrm>
          <a:off x="0" y="0"/>
          <a:ext cx="0" cy="0"/>
          <a:chOff x="0" y="0"/>
          <a:chExt cx="0" cy="0"/>
        </a:xfrm>
      </p:grpSpPr>
      <p:sp>
        <p:nvSpPr>
          <p:cNvPr id="613" name="Google Shape;613;p70"/>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614" name="Google Shape;614;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615" name="Google Shape;615;p70"/>
          <p:cNvGrpSpPr/>
          <p:nvPr/>
        </p:nvGrpSpPr>
        <p:grpSpPr>
          <a:xfrm>
            <a:off x="228600" y="223475"/>
            <a:ext cx="1214500" cy="170400"/>
            <a:chOff x="304025" y="203375"/>
            <a:chExt cx="1214500" cy="170400"/>
          </a:xfrm>
        </p:grpSpPr>
        <p:sp>
          <p:nvSpPr>
            <p:cNvPr id="616" name="Google Shape;616;p70"/>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17" name="Google Shape;617;p70"/>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18" name="Google Shape;618;p70"/>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619" name="Google Shape;619;p70"/>
          <p:cNvSpPr/>
          <p:nvPr/>
        </p:nvSpPr>
        <p:spPr>
          <a:xfrm>
            <a:off x="228600" y="2237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620" name="Google Shape;620;p70"/>
          <p:cNvCxnSpPr/>
          <p:nvPr/>
        </p:nvCxnSpPr>
        <p:spPr>
          <a:xfrm>
            <a:off x="1105800"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621" name="Google Shape;621;p70"/>
          <p:cNvSpPr txBox="1"/>
          <p:nvPr>
            <p:ph idx="1" type="subTitle"/>
          </p:nvPr>
        </p:nvSpPr>
        <p:spPr>
          <a:xfrm>
            <a:off x="228600" y="223475"/>
            <a:ext cx="877200" cy="1704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622" name="Google Shape;622;p70"/>
          <p:cNvSpPr txBox="1"/>
          <p:nvPr>
            <p:ph idx="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Space Grotesk"/>
                <a:ea typeface="Space Grotesk"/>
                <a:cs typeface="Space Grotesk"/>
                <a:sym typeface="Space Grotesk"/>
              </a:defRPr>
            </a:lvl1pPr>
            <a:lvl2pPr lvl="1" rtl="0" algn="r">
              <a:buNone/>
              <a:defRPr sz="900">
                <a:solidFill>
                  <a:schemeClr val="dk1"/>
                </a:solidFill>
                <a:latin typeface="Space Grotesk"/>
                <a:ea typeface="Space Grotesk"/>
                <a:cs typeface="Space Grotesk"/>
                <a:sym typeface="Space Grotesk"/>
              </a:defRPr>
            </a:lvl2pPr>
            <a:lvl3pPr lvl="2" rtl="0" algn="r">
              <a:buNone/>
              <a:defRPr sz="900">
                <a:solidFill>
                  <a:schemeClr val="dk1"/>
                </a:solidFill>
                <a:latin typeface="Space Grotesk"/>
                <a:ea typeface="Space Grotesk"/>
                <a:cs typeface="Space Grotesk"/>
                <a:sym typeface="Space Grotesk"/>
              </a:defRPr>
            </a:lvl3pPr>
            <a:lvl4pPr lvl="3" rtl="0" algn="r">
              <a:buNone/>
              <a:defRPr sz="900">
                <a:solidFill>
                  <a:schemeClr val="dk1"/>
                </a:solidFill>
                <a:latin typeface="Space Grotesk"/>
                <a:ea typeface="Space Grotesk"/>
                <a:cs typeface="Space Grotesk"/>
                <a:sym typeface="Space Grotesk"/>
              </a:defRPr>
            </a:lvl4pPr>
            <a:lvl5pPr lvl="4" rtl="0" algn="r">
              <a:buNone/>
              <a:defRPr sz="900">
                <a:solidFill>
                  <a:schemeClr val="dk1"/>
                </a:solidFill>
                <a:latin typeface="Space Grotesk"/>
                <a:ea typeface="Space Grotesk"/>
                <a:cs typeface="Space Grotesk"/>
                <a:sym typeface="Space Grotesk"/>
              </a:defRPr>
            </a:lvl5pPr>
            <a:lvl6pPr lvl="5" rtl="0" algn="r">
              <a:buNone/>
              <a:defRPr sz="900">
                <a:solidFill>
                  <a:schemeClr val="dk1"/>
                </a:solidFill>
                <a:latin typeface="Space Grotesk"/>
                <a:ea typeface="Space Grotesk"/>
                <a:cs typeface="Space Grotesk"/>
                <a:sym typeface="Space Grotesk"/>
              </a:defRPr>
            </a:lvl6pPr>
            <a:lvl7pPr lvl="6" rtl="0" algn="r">
              <a:buNone/>
              <a:defRPr sz="900">
                <a:solidFill>
                  <a:schemeClr val="dk1"/>
                </a:solidFill>
                <a:latin typeface="Space Grotesk"/>
                <a:ea typeface="Space Grotesk"/>
                <a:cs typeface="Space Grotesk"/>
                <a:sym typeface="Space Grotesk"/>
              </a:defRPr>
            </a:lvl7pPr>
            <a:lvl8pPr lvl="7" rtl="0" algn="r">
              <a:buNone/>
              <a:defRPr sz="900">
                <a:solidFill>
                  <a:schemeClr val="dk1"/>
                </a:solidFill>
                <a:latin typeface="Space Grotesk"/>
                <a:ea typeface="Space Grotesk"/>
                <a:cs typeface="Space Grotesk"/>
                <a:sym typeface="Space Grotesk"/>
              </a:defRPr>
            </a:lvl8pPr>
            <a:lvl9pPr lvl="8" rtl="0" algn="r">
              <a:buNone/>
              <a:defRPr sz="900">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p:cSld name="CUSTOM_2">
    <p:bg>
      <p:bgPr>
        <a:solidFill>
          <a:schemeClr val="lt1"/>
        </a:solidFill>
      </p:bgPr>
    </p:bg>
    <p:spTree>
      <p:nvGrpSpPr>
        <p:cNvPr id="623" name="Shape 623"/>
        <p:cNvGrpSpPr/>
        <p:nvPr/>
      </p:nvGrpSpPr>
      <p:grpSpPr>
        <a:xfrm>
          <a:off x="0" y="0"/>
          <a:ext cx="0" cy="0"/>
          <a:chOff x="0" y="0"/>
          <a:chExt cx="0" cy="0"/>
        </a:xfrm>
      </p:grpSpPr>
      <p:sp>
        <p:nvSpPr>
          <p:cNvPr id="624" name="Google Shape;624;p71"/>
          <p:cNvSpPr/>
          <p:nvPr/>
        </p:nvSpPr>
        <p:spPr>
          <a:xfrm>
            <a:off x="228601" y="2289551"/>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1"/>
          <p:cNvSpPr/>
          <p:nvPr/>
        </p:nvSpPr>
        <p:spPr>
          <a:xfrm>
            <a:off x="228601" y="3368687"/>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1"/>
          <p:cNvSpPr/>
          <p:nvPr/>
        </p:nvSpPr>
        <p:spPr>
          <a:xfrm>
            <a:off x="228601" y="4447824"/>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1"/>
          <p:cNvSpPr txBox="1"/>
          <p:nvPr>
            <p:ph idx="1" type="subTitle"/>
          </p:nvPr>
        </p:nvSpPr>
        <p:spPr>
          <a:xfrm>
            <a:off x="473450" y="22894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28" name="Google Shape;628;p71"/>
          <p:cNvSpPr txBox="1"/>
          <p:nvPr>
            <p:ph idx="2" type="body"/>
          </p:nvPr>
        </p:nvSpPr>
        <p:spPr>
          <a:xfrm>
            <a:off x="473450" y="25236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29" name="Google Shape;629;p71"/>
          <p:cNvSpPr txBox="1"/>
          <p:nvPr>
            <p:ph idx="3" type="subTitle"/>
          </p:nvPr>
        </p:nvSpPr>
        <p:spPr>
          <a:xfrm>
            <a:off x="473450" y="33686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0" name="Google Shape;630;p71"/>
          <p:cNvSpPr txBox="1"/>
          <p:nvPr>
            <p:ph idx="4" type="body"/>
          </p:nvPr>
        </p:nvSpPr>
        <p:spPr>
          <a:xfrm>
            <a:off x="473450" y="36028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31" name="Google Shape;631;p71"/>
          <p:cNvSpPr txBox="1"/>
          <p:nvPr>
            <p:ph idx="5" type="subTitle"/>
          </p:nvPr>
        </p:nvSpPr>
        <p:spPr>
          <a:xfrm>
            <a:off x="473450" y="44478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2" name="Google Shape;632;p71"/>
          <p:cNvSpPr txBox="1"/>
          <p:nvPr>
            <p:ph idx="6" type="body"/>
          </p:nvPr>
        </p:nvSpPr>
        <p:spPr>
          <a:xfrm>
            <a:off x="473450" y="46820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33" name="Google Shape;633;p71"/>
          <p:cNvSpPr/>
          <p:nvPr/>
        </p:nvSpPr>
        <p:spPr>
          <a:xfrm>
            <a:off x="4514726" y="2289626"/>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1"/>
          <p:cNvSpPr/>
          <p:nvPr/>
        </p:nvSpPr>
        <p:spPr>
          <a:xfrm>
            <a:off x="4514726" y="3368762"/>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1"/>
          <p:cNvSpPr/>
          <p:nvPr/>
        </p:nvSpPr>
        <p:spPr>
          <a:xfrm>
            <a:off x="4514726" y="4447899"/>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1"/>
          <p:cNvSpPr txBox="1"/>
          <p:nvPr>
            <p:ph idx="7" type="subTitle"/>
          </p:nvPr>
        </p:nvSpPr>
        <p:spPr>
          <a:xfrm>
            <a:off x="4759575" y="22895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7" name="Google Shape;637;p71"/>
          <p:cNvSpPr txBox="1"/>
          <p:nvPr>
            <p:ph idx="8" type="body"/>
          </p:nvPr>
        </p:nvSpPr>
        <p:spPr>
          <a:xfrm>
            <a:off x="4759575" y="25237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38" name="Google Shape;638;p71"/>
          <p:cNvSpPr txBox="1"/>
          <p:nvPr>
            <p:ph idx="9" type="subTitle"/>
          </p:nvPr>
        </p:nvSpPr>
        <p:spPr>
          <a:xfrm>
            <a:off x="4759575" y="33687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9" name="Google Shape;639;p71"/>
          <p:cNvSpPr txBox="1"/>
          <p:nvPr>
            <p:ph idx="13" type="body"/>
          </p:nvPr>
        </p:nvSpPr>
        <p:spPr>
          <a:xfrm>
            <a:off x="4759575" y="36029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40" name="Google Shape;640;p71"/>
          <p:cNvSpPr txBox="1"/>
          <p:nvPr>
            <p:ph idx="14" type="subTitle"/>
          </p:nvPr>
        </p:nvSpPr>
        <p:spPr>
          <a:xfrm>
            <a:off x="4759575" y="44479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41" name="Google Shape;641;p71"/>
          <p:cNvSpPr txBox="1"/>
          <p:nvPr>
            <p:ph idx="15" type="body"/>
          </p:nvPr>
        </p:nvSpPr>
        <p:spPr>
          <a:xfrm>
            <a:off x="4759575" y="46821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42" name="Google Shape;642;p71"/>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43" name="Google Shape;643;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12">
    <p:bg>
      <p:bgPr>
        <a:solidFill>
          <a:schemeClr val="lt1"/>
        </a:solidFill>
      </p:bgPr>
    </p:bg>
    <p:spTree>
      <p:nvGrpSpPr>
        <p:cNvPr id="644" name="Shape 644"/>
        <p:cNvGrpSpPr/>
        <p:nvPr/>
      </p:nvGrpSpPr>
      <p:grpSpPr>
        <a:xfrm>
          <a:off x="0" y="0"/>
          <a:ext cx="0" cy="0"/>
          <a:chOff x="0" y="0"/>
          <a:chExt cx="0" cy="0"/>
        </a:xfrm>
      </p:grpSpPr>
      <p:sp>
        <p:nvSpPr>
          <p:cNvPr id="645" name="Google Shape;645;p72"/>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46" name="Google Shape;646;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 Key Takeaways">
  <p:cSld name="CUSTOM_12_1">
    <p:bg>
      <p:bgPr>
        <a:solidFill>
          <a:schemeClr val="lt1"/>
        </a:solidFill>
      </p:bgPr>
    </p:bg>
    <p:spTree>
      <p:nvGrpSpPr>
        <p:cNvPr id="647" name="Shape 647"/>
        <p:cNvGrpSpPr/>
        <p:nvPr/>
      </p:nvGrpSpPr>
      <p:grpSpPr>
        <a:xfrm>
          <a:off x="0" y="0"/>
          <a:ext cx="0" cy="0"/>
          <a:chOff x="0" y="0"/>
          <a:chExt cx="0" cy="0"/>
        </a:xfrm>
      </p:grpSpPr>
      <p:graphicFrame>
        <p:nvGraphicFramePr>
          <p:cNvPr id="648" name="Google Shape;648;p73"/>
          <p:cNvGraphicFramePr/>
          <p:nvPr/>
        </p:nvGraphicFramePr>
        <p:xfrm>
          <a:off x="228588" y="1424250"/>
          <a:ext cx="3000000" cy="3000000"/>
        </p:xfrm>
        <a:graphic>
          <a:graphicData uri="http://schemas.openxmlformats.org/drawingml/2006/table">
            <a:tbl>
              <a:tblPr>
                <a:noFill/>
                <a:tableStyleId>{3A778272-79A3-4B96-B82D-2A58DBFAC237}</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649" name="Google Shape;649;p73"/>
          <p:cNvGraphicFramePr/>
          <p:nvPr/>
        </p:nvGraphicFramePr>
        <p:xfrm>
          <a:off x="3216075" y="1424250"/>
          <a:ext cx="3000000" cy="3000000"/>
        </p:xfrm>
        <a:graphic>
          <a:graphicData uri="http://schemas.openxmlformats.org/drawingml/2006/table">
            <a:tbl>
              <a:tblPr>
                <a:noFill/>
                <a:tableStyleId>{3A778272-79A3-4B96-B82D-2A58DBFAC237}</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650" name="Google Shape;650;p73"/>
          <p:cNvGraphicFramePr/>
          <p:nvPr/>
        </p:nvGraphicFramePr>
        <p:xfrm>
          <a:off x="6203563" y="1424250"/>
          <a:ext cx="3000000" cy="3000000"/>
        </p:xfrm>
        <a:graphic>
          <a:graphicData uri="http://schemas.openxmlformats.org/drawingml/2006/table">
            <a:tbl>
              <a:tblPr>
                <a:noFill/>
                <a:tableStyleId>{3A778272-79A3-4B96-B82D-2A58DBFAC237}</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51" name="Google Shape;651;p73"/>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52" name="Google Shape;652;p73"/>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53" name="Google Shape;653;p73"/>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54" name="Google Shape;654;p73"/>
          <p:cNvSpPr txBox="1"/>
          <p:nvPr>
            <p:ph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55" name="Google Shape;655;p73"/>
          <p:cNvSpPr txBox="1"/>
          <p:nvPr>
            <p:ph idx="4"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56" name="Google Shape;656;p73"/>
          <p:cNvSpPr txBox="1"/>
          <p:nvPr>
            <p:ph idx="5"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57" name="Google Shape;657;p73"/>
          <p:cNvSpPr txBox="1"/>
          <p:nvPr>
            <p:ph idx="6"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58" name="Google Shape;658;p73"/>
          <p:cNvSpPr txBox="1"/>
          <p:nvPr>
            <p:ph idx="7" type="title"/>
          </p:nvPr>
        </p:nvSpPr>
        <p:spPr>
          <a:xfrm>
            <a:off x="31630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59" name="Google Shape;659;p73"/>
          <p:cNvSpPr txBox="1"/>
          <p:nvPr>
            <p:ph idx="8" type="title"/>
          </p:nvPr>
        </p:nvSpPr>
        <p:spPr>
          <a:xfrm>
            <a:off x="332085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60" name="Google Shape;660;p73"/>
          <p:cNvSpPr txBox="1"/>
          <p:nvPr>
            <p:ph idx="9" type="title"/>
          </p:nvPr>
        </p:nvSpPr>
        <p:spPr>
          <a:xfrm>
            <a:off x="6308328"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61" name="Google Shape;661;p73"/>
          <p:cNvSpPr txBox="1"/>
          <p:nvPr>
            <p:ph idx="13" type="title"/>
          </p:nvPr>
        </p:nvSpPr>
        <p:spPr>
          <a:xfrm>
            <a:off x="5552275" y="457200"/>
            <a:ext cx="3368700" cy="562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sp>
        <p:nvSpPr>
          <p:cNvPr id="662" name="Google Shape;662;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Events">
  <p:cSld name="CUSTOM_3">
    <p:bg>
      <p:bgPr>
        <a:solidFill>
          <a:schemeClr val="dk1"/>
        </a:solidFill>
      </p:bgPr>
    </p:bg>
    <p:spTree>
      <p:nvGrpSpPr>
        <p:cNvPr id="663" name="Shape 663"/>
        <p:cNvGrpSpPr/>
        <p:nvPr/>
      </p:nvGrpSpPr>
      <p:grpSpPr>
        <a:xfrm>
          <a:off x="0" y="0"/>
          <a:ext cx="0" cy="0"/>
          <a:chOff x="0" y="0"/>
          <a:chExt cx="0" cy="0"/>
        </a:xfrm>
      </p:grpSpPr>
      <p:sp>
        <p:nvSpPr>
          <p:cNvPr id="664" name="Google Shape;664;p74"/>
          <p:cNvSpPr txBox="1"/>
          <p:nvPr>
            <p:ph type="title"/>
          </p:nvPr>
        </p:nvSpPr>
        <p:spPr>
          <a:xfrm>
            <a:off x="230900" y="697875"/>
            <a:ext cx="4406400" cy="80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665" name="Google Shape;665;p74"/>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66" name="Google Shape;666;p74"/>
          <p:cNvSpPr txBox="1"/>
          <p:nvPr>
            <p:ph idx="2" type="body"/>
          </p:nvPr>
        </p:nvSpPr>
        <p:spPr>
          <a:xfrm>
            <a:off x="5943750" y="120805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67" name="Google Shape;667;p74"/>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68" name="Google Shape;668;p74"/>
          <p:cNvSpPr txBox="1"/>
          <p:nvPr>
            <p:ph idx="4" type="body"/>
          </p:nvPr>
        </p:nvSpPr>
        <p:spPr>
          <a:xfrm>
            <a:off x="5943750" y="228717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69" name="Google Shape;669;p74"/>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0" name="Google Shape;670;p74"/>
          <p:cNvSpPr txBox="1"/>
          <p:nvPr>
            <p:ph idx="6" type="body"/>
          </p:nvPr>
        </p:nvSpPr>
        <p:spPr>
          <a:xfrm>
            <a:off x="5943750" y="33663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71" name="Google Shape;671;p74"/>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2" name="Google Shape;672;p74"/>
          <p:cNvSpPr txBox="1"/>
          <p:nvPr>
            <p:ph idx="8" type="body"/>
          </p:nvPr>
        </p:nvSpPr>
        <p:spPr>
          <a:xfrm>
            <a:off x="5943750" y="44454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73" name="Google Shape;673;p74"/>
          <p:cNvSpPr txBox="1"/>
          <p:nvPr>
            <p:ph idx="9" type="subTitle"/>
          </p:nvPr>
        </p:nvSpPr>
        <p:spPr>
          <a:xfrm>
            <a:off x="227975" y="2744325"/>
            <a:ext cx="3572100" cy="3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4" name="Google Shape;674;p74"/>
          <p:cNvSpPr txBox="1"/>
          <p:nvPr>
            <p:ph idx="13" type="body"/>
          </p:nvPr>
        </p:nvSpPr>
        <p:spPr>
          <a:xfrm>
            <a:off x="227875" y="3458750"/>
            <a:ext cx="4287000" cy="1461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675" name="Google Shape;675;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3_1">
    <p:bg>
      <p:bgPr>
        <a:solidFill>
          <a:schemeClr val="dk1"/>
        </a:solidFill>
      </p:bgPr>
    </p:bg>
    <p:spTree>
      <p:nvGrpSpPr>
        <p:cNvPr id="676" name="Shape 676"/>
        <p:cNvGrpSpPr/>
        <p:nvPr/>
      </p:nvGrpSpPr>
      <p:grpSpPr>
        <a:xfrm>
          <a:off x="0" y="0"/>
          <a:ext cx="0" cy="0"/>
          <a:chOff x="0" y="0"/>
          <a:chExt cx="0" cy="0"/>
        </a:xfrm>
      </p:grpSpPr>
      <p:sp>
        <p:nvSpPr>
          <p:cNvPr id="677" name="Google Shape;677;p75"/>
          <p:cNvSpPr txBox="1"/>
          <p:nvPr>
            <p:ph idx="1" type="subTitle"/>
          </p:nvPr>
        </p:nvSpPr>
        <p:spPr>
          <a:xfrm>
            <a:off x="8520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8" name="Google Shape;678;p75"/>
          <p:cNvSpPr txBox="1"/>
          <p:nvPr>
            <p:ph type="title"/>
          </p:nvPr>
        </p:nvSpPr>
        <p:spPr>
          <a:xfrm>
            <a:off x="230900" y="457200"/>
            <a:ext cx="71877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679" name="Google Shape;679;p75"/>
          <p:cNvSpPr txBox="1"/>
          <p:nvPr>
            <p:ph idx="2" type="subTitle"/>
          </p:nvPr>
        </p:nvSpPr>
        <p:spPr>
          <a:xfrm>
            <a:off x="304682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80" name="Google Shape;680;p75"/>
          <p:cNvSpPr txBox="1"/>
          <p:nvPr>
            <p:ph idx="3" type="subTitle"/>
          </p:nvPr>
        </p:nvSpPr>
        <p:spPr>
          <a:xfrm>
            <a:off x="51698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81" name="Google Shape;681;p75"/>
          <p:cNvSpPr txBox="1"/>
          <p:nvPr>
            <p:ph idx="4" type="subTitle"/>
          </p:nvPr>
        </p:nvSpPr>
        <p:spPr>
          <a:xfrm>
            <a:off x="8520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2" name="Google Shape;682;p75"/>
          <p:cNvSpPr txBox="1"/>
          <p:nvPr>
            <p:ph idx="5" type="subTitle"/>
          </p:nvPr>
        </p:nvSpPr>
        <p:spPr>
          <a:xfrm>
            <a:off x="304682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3" name="Google Shape;683;p75"/>
          <p:cNvSpPr txBox="1"/>
          <p:nvPr>
            <p:ph idx="6" type="subTitle"/>
          </p:nvPr>
        </p:nvSpPr>
        <p:spPr>
          <a:xfrm>
            <a:off x="51698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4" name="Google Shape;684;p75"/>
          <p:cNvSpPr txBox="1"/>
          <p:nvPr>
            <p:ph idx="7" type="subTitle"/>
          </p:nvPr>
        </p:nvSpPr>
        <p:spPr>
          <a:xfrm>
            <a:off x="19614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5" name="Google Shape;685;p75"/>
          <p:cNvSpPr txBox="1"/>
          <p:nvPr>
            <p:ph idx="8" type="subTitle"/>
          </p:nvPr>
        </p:nvSpPr>
        <p:spPr>
          <a:xfrm>
            <a:off x="415617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6" name="Google Shape;686;p75"/>
          <p:cNvSpPr txBox="1"/>
          <p:nvPr>
            <p:ph idx="9" type="subTitle"/>
          </p:nvPr>
        </p:nvSpPr>
        <p:spPr>
          <a:xfrm>
            <a:off x="62792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7" name="Google Shape;687;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lan Roadmap">
  <p:cSld name="CUSTOM_10">
    <p:spTree>
      <p:nvGrpSpPr>
        <p:cNvPr id="688" name="Shape 688"/>
        <p:cNvGrpSpPr/>
        <p:nvPr/>
      </p:nvGrpSpPr>
      <p:grpSpPr>
        <a:xfrm>
          <a:off x="0" y="0"/>
          <a:ext cx="0" cy="0"/>
          <a:chOff x="0" y="0"/>
          <a:chExt cx="0" cy="0"/>
        </a:xfrm>
      </p:grpSpPr>
      <p:sp>
        <p:nvSpPr>
          <p:cNvPr id="689" name="Google Shape;689;p76"/>
          <p:cNvSpPr txBox="1"/>
          <p:nvPr>
            <p:ph type="title"/>
          </p:nvPr>
        </p:nvSpPr>
        <p:spPr>
          <a:xfrm>
            <a:off x="230900" y="457200"/>
            <a:ext cx="7141800" cy="596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90" name="Google Shape;690;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mp; Opportunity">
  <p:cSld name="CUSTOM_15">
    <p:spTree>
      <p:nvGrpSpPr>
        <p:cNvPr id="691" name="Shape 691"/>
        <p:cNvGrpSpPr/>
        <p:nvPr/>
      </p:nvGrpSpPr>
      <p:grpSpPr>
        <a:xfrm>
          <a:off x="0" y="0"/>
          <a:ext cx="0" cy="0"/>
          <a:chOff x="0" y="0"/>
          <a:chExt cx="0" cy="0"/>
        </a:xfrm>
      </p:grpSpPr>
      <p:sp>
        <p:nvSpPr>
          <p:cNvPr id="692" name="Google Shape;692;p77"/>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693" name="Google Shape;693;p77"/>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cxnSp>
        <p:nvCxnSpPr>
          <p:cNvPr id="694" name="Google Shape;694;p77"/>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695" name="Google Shape;695;p77"/>
          <p:cNvSpPr txBox="1"/>
          <p:nvPr>
            <p:ph idx="1" type="subTitle"/>
          </p:nvPr>
        </p:nvSpPr>
        <p:spPr>
          <a:xfrm>
            <a:off x="1422025" y="16589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696" name="Google Shape;696;p77"/>
          <p:cNvSpPr txBox="1"/>
          <p:nvPr>
            <p:ph idx="3" type="subTitle"/>
          </p:nvPr>
        </p:nvSpPr>
        <p:spPr>
          <a:xfrm>
            <a:off x="227092" y="16589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97" name="Google Shape;697;p77"/>
          <p:cNvSpPr txBox="1"/>
          <p:nvPr>
            <p:ph idx="4" type="subTitle"/>
          </p:nvPr>
        </p:nvSpPr>
        <p:spPr>
          <a:xfrm>
            <a:off x="1420700" y="24465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698" name="Google Shape;698;p77"/>
          <p:cNvSpPr txBox="1"/>
          <p:nvPr>
            <p:ph idx="5" type="subTitle"/>
          </p:nvPr>
        </p:nvSpPr>
        <p:spPr>
          <a:xfrm>
            <a:off x="225780" y="2446488"/>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99" name="Google Shape;699;p77"/>
          <p:cNvSpPr txBox="1"/>
          <p:nvPr>
            <p:ph idx="6" type="subTitle"/>
          </p:nvPr>
        </p:nvSpPr>
        <p:spPr>
          <a:xfrm>
            <a:off x="1417850" y="3234225"/>
            <a:ext cx="30699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0" name="Google Shape;700;p77"/>
          <p:cNvSpPr txBox="1"/>
          <p:nvPr>
            <p:ph idx="7" type="subTitle"/>
          </p:nvPr>
        </p:nvSpPr>
        <p:spPr>
          <a:xfrm>
            <a:off x="2229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1" name="Google Shape;701;p77"/>
          <p:cNvSpPr txBox="1"/>
          <p:nvPr>
            <p:ph idx="8" type="subTitle"/>
          </p:nvPr>
        </p:nvSpPr>
        <p:spPr>
          <a:xfrm>
            <a:off x="14178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2" name="Google Shape;702;p77"/>
          <p:cNvSpPr txBox="1"/>
          <p:nvPr>
            <p:ph idx="9" type="subTitle"/>
          </p:nvPr>
        </p:nvSpPr>
        <p:spPr>
          <a:xfrm>
            <a:off x="2229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3" name="Google Shape;703;p77"/>
          <p:cNvSpPr txBox="1"/>
          <p:nvPr>
            <p:ph idx="13" type="subTitle"/>
          </p:nvPr>
        </p:nvSpPr>
        <p:spPr>
          <a:xfrm>
            <a:off x="5832225" y="16598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4" name="Google Shape;704;p77"/>
          <p:cNvSpPr txBox="1"/>
          <p:nvPr>
            <p:ph idx="14" type="subTitle"/>
          </p:nvPr>
        </p:nvSpPr>
        <p:spPr>
          <a:xfrm>
            <a:off x="4637292" y="165980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5" name="Google Shape;705;p77"/>
          <p:cNvSpPr txBox="1"/>
          <p:nvPr>
            <p:ph idx="15" type="subTitle"/>
          </p:nvPr>
        </p:nvSpPr>
        <p:spPr>
          <a:xfrm>
            <a:off x="5832225" y="244605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6" name="Google Shape;706;p77"/>
          <p:cNvSpPr txBox="1"/>
          <p:nvPr>
            <p:ph idx="16" type="subTitle"/>
          </p:nvPr>
        </p:nvSpPr>
        <p:spPr>
          <a:xfrm>
            <a:off x="4637292" y="244605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7" name="Google Shape;707;p77"/>
          <p:cNvSpPr txBox="1"/>
          <p:nvPr>
            <p:ph idx="17" type="subTitle"/>
          </p:nvPr>
        </p:nvSpPr>
        <p:spPr>
          <a:xfrm>
            <a:off x="5824250" y="32342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8" name="Google Shape;708;p77"/>
          <p:cNvSpPr txBox="1"/>
          <p:nvPr>
            <p:ph idx="18" type="subTitle"/>
          </p:nvPr>
        </p:nvSpPr>
        <p:spPr>
          <a:xfrm>
            <a:off x="46293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9" name="Google Shape;709;p77"/>
          <p:cNvSpPr txBox="1"/>
          <p:nvPr>
            <p:ph idx="19" type="subTitle"/>
          </p:nvPr>
        </p:nvSpPr>
        <p:spPr>
          <a:xfrm>
            <a:off x="58242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10" name="Google Shape;710;p77"/>
          <p:cNvSpPr txBox="1"/>
          <p:nvPr>
            <p:ph idx="20" type="subTitle"/>
          </p:nvPr>
        </p:nvSpPr>
        <p:spPr>
          <a:xfrm>
            <a:off x="46293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11" name="Google Shape;711;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 Weekly">
  <p:cSld name="CUSTOM_16">
    <p:spTree>
      <p:nvGrpSpPr>
        <p:cNvPr id="712" name="Shape 712"/>
        <p:cNvGrpSpPr/>
        <p:nvPr/>
      </p:nvGrpSpPr>
      <p:grpSpPr>
        <a:xfrm>
          <a:off x="0" y="0"/>
          <a:ext cx="0" cy="0"/>
          <a:chOff x="0" y="0"/>
          <a:chExt cx="0" cy="0"/>
        </a:xfrm>
      </p:grpSpPr>
      <p:graphicFrame>
        <p:nvGraphicFramePr>
          <p:cNvPr id="713" name="Google Shape;713;p78"/>
          <p:cNvGraphicFramePr/>
          <p:nvPr/>
        </p:nvGraphicFramePr>
        <p:xfrm>
          <a:off x="226313" y="1420925"/>
          <a:ext cx="3000000" cy="3000000"/>
        </p:xfrm>
        <a:graphic>
          <a:graphicData uri="http://schemas.openxmlformats.org/drawingml/2006/table">
            <a:tbl>
              <a:tblPr>
                <a:noFill/>
                <a:tableStyleId>{3A778272-79A3-4B96-B82D-2A58DBFAC237}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714" name="Google Shape;714;p78"/>
          <p:cNvGraphicFramePr/>
          <p:nvPr/>
        </p:nvGraphicFramePr>
        <p:xfrm>
          <a:off x="226300" y="2657563"/>
          <a:ext cx="3000000" cy="3000000"/>
        </p:xfrm>
        <a:graphic>
          <a:graphicData uri="http://schemas.openxmlformats.org/drawingml/2006/table">
            <a:tbl>
              <a:tblPr>
                <a:noFill/>
                <a:tableStyleId>{3A778272-79A3-4B96-B82D-2A58DBFAC237}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715" name="Google Shape;715;p78"/>
          <p:cNvGraphicFramePr/>
          <p:nvPr/>
        </p:nvGraphicFramePr>
        <p:xfrm>
          <a:off x="226300" y="3894500"/>
          <a:ext cx="3000000" cy="3000000"/>
        </p:xfrm>
        <a:graphic>
          <a:graphicData uri="http://schemas.openxmlformats.org/drawingml/2006/table">
            <a:tbl>
              <a:tblPr>
                <a:noFill/>
                <a:tableStyleId>{3A778272-79A3-4B96-B82D-2A58DBFAC237}</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16" name="Google Shape;716;p78"/>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717" name="Google Shape;717;p78"/>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18" name="Google Shape;718;p78"/>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19" name="Google Shape;719;p78"/>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20" name="Google Shape;720;p78"/>
          <p:cNvSpPr txBox="1"/>
          <p:nvPr>
            <p:ph idx="4" type="body"/>
          </p:nvPr>
        </p:nvSpPr>
        <p:spPr>
          <a:xfrm>
            <a:off x="3376187" y="142097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721" name="Google Shape;721;p78"/>
          <p:cNvSpPr txBox="1"/>
          <p:nvPr>
            <p:ph idx="5" type="body"/>
          </p:nvPr>
        </p:nvSpPr>
        <p:spPr>
          <a:xfrm>
            <a:off x="3376187" y="2657788"/>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722" name="Google Shape;722;p78"/>
          <p:cNvSpPr txBox="1"/>
          <p:nvPr>
            <p:ph idx="6" type="body"/>
          </p:nvPr>
        </p:nvSpPr>
        <p:spPr>
          <a:xfrm>
            <a:off x="3375950" y="389452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723" name="Google Shape;723;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elease">
  <p:cSld name="CUSTOM_13">
    <p:bg>
      <p:bgPr>
        <a:solidFill>
          <a:schemeClr val="dk1"/>
        </a:solidFill>
      </p:bgPr>
    </p:bg>
    <p:spTree>
      <p:nvGrpSpPr>
        <p:cNvPr id="724" name="Shape 724"/>
        <p:cNvGrpSpPr/>
        <p:nvPr/>
      </p:nvGrpSpPr>
      <p:grpSpPr>
        <a:xfrm>
          <a:off x="0" y="0"/>
          <a:ext cx="0" cy="0"/>
          <a:chOff x="0" y="0"/>
          <a:chExt cx="0" cy="0"/>
        </a:xfrm>
      </p:grpSpPr>
      <p:sp>
        <p:nvSpPr>
          <p:cNvPr id="725" name="Google Shape;725;p79"/>
          <p:cNvSpPr txBox="1"/>
          <p:nvPr>
            <p:ph type="title"/>
          </p:nvPr>
        </p:nvSpPr>
        <p:spPr>
          <a:xfrm>
            <a:off x="230900" y="457200"/>
            <a:ext cx="4998300" cy="726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726" name="Google Shape;726;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e Appendix">
  <p:cSld name="CUSTOM_11">
    <p:spTree>
      <p:nvGrpSpPr>
        <p:cNvPr id="727" name="Shape 727"/>
        <p:cNvGrpSpPr/>
        <p:nvPr/>
      </p:nvGrpSpPr>
      <p:grpSpPr>
        <a:xfrm>
          <a:off x="0" y="0"/>
          <a:ext cx="0" cy="0"/>
          <a:chOff x="0" y="0"/>
          <a:chExt cx="0" cy="0"/>
        </a:xfrm>
      </p:grpSpPr>
      <p:sp>
        <p:nvSpPr>
          <p:cNvPr id="728" name="Google Shape;728;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29" name="Shape 729"/>
        <p:cNvGrpSpPr/>
        <p:nvPr/>
      </p:nvGrpSpPr>
      <p:grpSpPr>
        <a:xfrm>
          <a:off x="0" y="0"/>
          <a:ext cx="0" cy="0"/>
          <a:chOff x="0" y="0"/>
          <a:chExt cx="0" cy="0"/>
        </a:xfrm>
      </p:grpSpPr>
      <p:sp>
        <p:nvSpPr>
          <p:cNvPr id="730" name="Google Shape;730;p8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31" name="Google Shape;731;p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732" name="Google Shape;732;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33" name="Shape 733"/>
        <p:cNvGrpSpPr/>
        <p:nvPr/>
      </p:nvGrpSpPr>
      <p:grpSpPr>
        <a:xfrm>
          <a:off x="0" y="0"/>
          <a:ext cx="0" cy="0"/>
          <a:chOff x="0" y="0"/>
          <a:chExt cx="0" cy="0"/>
        </a:xfrm>
      </p:grpSpPr>
      <p:sp>
        <p:nvSpPr>
          <p:cNvPr id="734" name="Google Shape;734;p8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35" name="Google Shape;735;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36" name="Shape 736"/>
        <p:cNvGrpSpPr/>
        <p:nvPr/>
      </p:nvGrpSpPr>
      <p:grpSpPr>
        <a:xfrm>
          <a:off x="0" y="0"/>
          <a:ext cx="0" cy="0"/>
          <a:chOff x="0" y="0"/>
          <a:chExt cx="0" cy="0"/>
        </a:xfrm>
      </p:grpSpPr>
      <p:sp>
        <p:nvSpPr>
          <p:cNvPr id="737" name="Google Shape;737;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38" name="Google Shape;738;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39" name="Google Shape;739;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40" name="Shape 740"/>
        <p:cNvGrpSpPr/>
        <p:nvPr/>
      </p:nvGrpSpPr>
      <p:grpSpPr>
        <a:xfrm>
          <a:off x="0" y="0"/>
          <a:ext cx="0" cy="0"/>
          <a:chOff x="0" y="0"/>
          <a:chExt cx="0" cy="0"/>
        </a:xfrm>
      </p:grpSpPr>
      <p:sp>
        <p:nvSpPr>
          <p:cNvPr id="741" name="Google Shape;741;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42" name="Google Shape;742;p8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43" name="Google Shape;743;p8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44" name="Google Shape;744;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45" name="Shape 745"/>
        <p:cNvGrpSpPr/>
        <p:nvPr/>
      </p:nvGrpSpPr>
      <p:grpSpPr>
        <a:xfrm>
          <a:off x="0" y="0"/>
          <a:ext cx="0" cy="0"/>
          <a:chOff x="0" y="0"/>
          <a:chExt cx="0" cy="0"/>
        </a:xfrm>
      </p:grpSpPr>
      <p:sp>
        <p:nvSpPr>
          <p:cNvPr id="746" name="Google Shape;746;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47" name="Google Shape;747;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48" name="Shape 748"/>
        <p:cNvGrpSpPr/>
        <p:nvPr/>
      </p:nvGrpSpPr>
      <p:grpSpPr>
        <a:xfrm>
          <a:off x="0" y="0"/>
          <a:ext cx="0" cy="0"/>
          <a:chOff x="0" y="0"/>
          <a:chExt cx="0" cy="0"/>
        </a:xfrm>
      </p:grpSpPr>
      <p:sp>
        <p:nvSpPr>
          <p:cNvPr id="749" name="Google Shape;749;p8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0" name="Google Shape;750;p8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51" name="Google Shape;751;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52" name="Shape 752"/>
        <p:cNvGrpSpPr/>
        <p:nvPr/>
      </p:nvGrpSpPr>
      <p:grpSpPr>
        <a:xfrm>
          <a:off x="0" y="0"/>
          <a:ext cx="0" cy="0"/>
          <a:chOff x="0" y="0"/>
          <a:chExt cx="0" cy="0"/>
        </a:xfrm>
      </p:grpSpPr>
      <p:sp>
        <p:nvSpPr>
          <p:cNvPr id="753" name="Google Shape;753;p8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54" name="Google Shape;754;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755" name="Shape 755"/>
        <p:cNvGrpSpPr/>
        <p:nvPr/>
      </p:nvGrpSpPr>
      <p:grpSpPr>
        <a:xfrm>
          <a:off x="0" y="0"/>
          <a:ext cx="0" cy="0"/>
          <a:chOff x="0" y="0"/>
          <a:chExt cx="0" cy="0"/>
        </a:xfrm>
      </p:grpSpPr>
      <p:sp>
        <p:nvSpPr>
          <p:cNvPr id="756" name="Google Shape;756;p8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58" name="Google Shape;758;p8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59" name="Google Shape;759;p8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760" name="Google Shape;760;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761" name="Shape 761"/>
        <p:cNvGrpSpPr/>
        <p:nvPr/>
      </p:nvGrpSpPr>
      <p:grpSpPr>
        <a:xfrm>
          <a:off x="0" y="0"/>
          <a:ext cx="0" cy="0"/>
          <a:chOff x="0" y="0"/>
          <a:chExt cx="0" cy="0"/>
        </a:xfrm>
      </p:grpSpPr>
      <p:sp>
        <p:nvSpPr>
          <p:cNvPr id="762" name="Google Shape;762;p8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763" name="Google Shape;763;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64" name="Shape 764"/>
        <p:cNvGrpSpPr/>
        <p:nvPr/>
      </p:nvGrpSpPr>
      <p:grpSpPr>
        <a:xfrm>
          <a:off x="0" y="0"/>
          <a:ext cx="0" cy="0"/>
          <a:chOff x="0" y="0"/>
          <a:chExt cx="0" cy="0"/>
        </a:xfrm>
      </p:grpSpPr>
      <p:sp>
        <p:nvSpPr>
          <p:cNvPr id="765" name="Google Shape;765;p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66" name="Google Shape;766;p9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767" name="Google Shape;767;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768" name="Shape 768"/>
        <p:cNvGrpSpPr/>
        <p:nvPr/>
      </p:nvGrpSpPr>
      <p:grpSpPr>
        <a:xfrm>
          <a:off x="0" y="0"/>
          <a:ext cx="0" cy="0"/>
          <a:chOff x="0" y="0"/>
          <a:chExt cx="0" cy="0"/>
        </a:xfrm>
      </p:grpSpPr>
      <p:sp>
        <p:nvSpPr>
          <p:cNvPr id="769" name="Google Shape;769;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70" name="Shape 770"/>
        <p:cNvGrpSpPr/>
        <p:nvPr/>
      </p:nvGrpSpPr>
      <p:grpSpPr>
        <a:xfrm>
          <a:off x="0" y="0"/>
          <a:ext cx="0" cy="0"/>
          <a:chOff x="0" y="0"/>
          <a:chExt cx="0" cy="0"/>
        </a:xfrm>
      </p:grpSpPr>
      <p:sp>
        <p:nvSpPr>
          <p:cNvPr id="771" name="Google Shape;771;p92"/>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72" name="Google Shape;772;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73" name="Google Shape;773;p9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4" name="Google Shape;774;p9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5" name="Google Shape;775;p9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6" name="Google Shape;776;p9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7" name="Google Shape;777;p9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8" name="Google Shape;778;p9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779" name="Shape 779"/>
        <p:cNvGrpSpPr/>
        <p:nvPr/>
      </p:nvGrpSpPr>
      <p:grpSpPr>
        <a:xfrm>
          <a:off x="0" y="0"/>
          <a:ext cx="0" cy="0"/>
          <a:chOff x="0" y="0"/>
          <a:chExt cx="0" cy="0"/>
        </a:xfrm>
      </p:grpSpPr>
      <p:sp>
        <p:nvSpPr>
          <p:cNvPr id="780" name="Google Shape;780;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81" name="Google Shape;781;p93"/>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82" name="Google Shape;782;p93"/>
          <p:cNvSpPr/>
          <p:nvPr>
            <p:ph idx="2" type="pic"/>
          </p:nvPr>
        </p:nvSpPr>
        <p:spPr>
          <a:xfrm>
            <a:off x="4992024" y="1152775"/>
            <a:ext cx="3840300" cy="3416400"/>
          </a:xfrm>
          <a:prstGeom prst="rect">
            <a:avLst/>
          </a:prstGeom>
          <a:noFill/>
          <a:ln>
            <a:noFill/>
          </a:ln>
        </p:spPr>
      </p:sp>
      <p:sp>
        <p:nvSpPr>
          <p:cNvPr id="783" name="Google Shape;783;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784" name="Shape 784"/>
        <p:cNvGrpSpPr/>
        <p:nvPr/>
      </p:nvGrpSpPr>
      <p:grpSpPr>
        <a:xfrm>
          <a:off x="0" y="0"/>
          <a:ext cx="0" cy="0"/>
          <a:chOff x="0" y="0"/>
          <a:chExt cx="0" cy="0"/>
        </a:xfrm>
      </p:grpSpPr>
      <p:sp>
        <p:nvSpPr>
          <p:cNvPr id="785" name="Google Shape;785;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9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87" name="Google Shape;787;p94"/>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88" name="Google Shape;788;p94"/>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89" name="Google Shape;789;p9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0" name="Google Shape;790;p9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91" name="Shape 791"/>
        <p:cNvGrpSpPr/>
        <p:nvPr/>
      </p:nvGrpSpPr>
      <p:grpSpPr>
        <a:xfrm>
          <a:off x="0" y="0"/>
          <a:ext cx="0" cy="0"/>
          <a:chOff x="0" y="0"/>
          <a:chExt cx="0" cy="0"/>
        </a:xfrm>
      </p:grpSpPr>
      <p:sp>
        <p:nvSpPr>
          <p:cNvPr id="792" name="Google Shape;792;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93" name="Google Shape;793;p95"/>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4" name="Google Shape;794;p95"/>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5" name="Google Shape;795;p95"/>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6" name="Google Shape;796;p9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97" name="Google Shape;797;p9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8" name="Google Shape;798;p9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9" name="Google Shape;799;p9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800" name="Shape 800"/>
        <p:cNvGrpSpPr/>
        <p:nvPr/>
      </p:nvGrpSpPr>
      <p:grpSpPr>
        <a:xfrm>
          <a:off x="0" y="0"/>
          <a:ext cx="0" cy="0"/>
          <a:chOff x="0" y="0"/>
          <a:chExt cx="0" cy="0"/>
        </a:xfrm>
      </p:grpSpPr>
      <p:sp>
        <p:nvSpPr>
          <p:cNvPr id="801" name="Google Shape;801;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02" name="Google Shape;802;p96"/>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3" name="Google Shape;803;p96"/>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4" name="Google Shape;804;p96"/>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5" name="Google Shape;805;p96"/>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6" name="Google Shape;806;p96"/>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07" name="Google Shape;807;p9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8" name="Google Shape;808;p9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9" name="Google Shape;809;p9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0" name="Google Shape;810;p9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11" name="Shape 811"/>
        <p:cNvGrpSpPr/>
        <p:nvPr/>
      </p:nvGrpSpPr>
      <p:grpSpPr>
        <a:xfrm>
          <a:off x="0" y="0"/>
          <a:ext cx="0" cy="0"/>
          <a:chOff x="0" y="0"/>
          <a:chExt cx="0" cy="0"/>
        </a:xfrm>
      </p:grpSpPr>
      <p:sp>
        <p:nvSpPr>
          <p:cNvPr id="812" name="Google Shape;812;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13" name="Google Shape;813;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4" name="Google Shape;814;p9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815" name="Shape 815"/>
        <p:cNvGrpSpPr/>
        <p:nvPr/>
      </p:nvGrpSpPr>
      <p:grpSpPr>
        <a:xfrm>
          <a:off x="0" y="0"/>
          <a:ext cx="0" cy="0"/>
          <a:chOff x="0" y="0"/>
          <a:chExt cx="0" cy="0"/>
        </a:xfrm>
      </p:grpSpPr>
      <p:sp>
        <p:nvSpPr>
          <p:cNvPr id="816" name="Google Shape;816;p98"/>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7" name="Google Shape;817;p98"/>
          <p:cNvSpPr/>
          <p:nvPr>
            <p:ph idx="2" type="pic"/>
          </p:nvPr>
        </p:nvSpPr>
        <p:spPr>
          <a:xfrm>
            <a:off x="4804825" y="1133300"/>
            <a:ext cx="4027500" cy="2392800"/>
          </a:xfrm>
          <a:prstGeom prst="rect">
            <a:avLst/>
          </a:prstGeom>
          <a:noFill/>
          <a:ln>
            <a:noFill/>
          </a:ln>
        </p:spPr>
      </p:sp>
      <p:sp>
        <p:nvSpPr>
          <p:cNvPr id="818" name="Google Shape;818;p98"/>
          <p:cNvSpPr/>
          <p:nvPr>
            <p:ph idx="3" type="pic"/>
          </p:nvPr>
        </p:nvSpPr>
        <p:spPr>
          <a:xfrm>
            <a:off x="311725" y="1133300"/>
            <a:ext cx="4027500" cy="2392800"/>
          </a:xfrm>
          <a:prstGeom prst="rect">
            <a:avLst/>
          </a:prstGeom>
          <a:noFill/>
          <a:ln>
            <a:noFill/>
          </a:ln>
        </p:spPr>
      </p:sp>
      <p:sp>
        <p:nvSpPr>
          <p:cNvPr id="819" name="Google Shape;819;p98"/>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0" name="Google Shape;820;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21" name="Google Shape;821;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22" name="Google Shape;822;p9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23" name="Google Shape;823;p9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824" name="Shape 824"/>
        <p:cNvGrpSpPr/>
        <p:nvPr/>
      </p:nvGrpSpPr>
      <p:grpSpPr>
        <a:xfrm>
          <a:off x="0" y="0"/>
          <a:ext cx="0" cy="0"/>
          <a:chOff x="0" y="0"/>
          <a:chExt cx="0" cy="0"/>
        </a:xfrm>
      </p:grpSpPr>
      <p:sp>
        <p:nvSpPr>
          <p:cNvPr id="825" name="Google Shape;825;p99"/>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6" name="Google Shape;826;p99"/>
          <p:cNvSpPr/>
          <p:nvPr>
            <p:ph idx="2" type="pic"/>
          </p:nvPr>
        </p:nvSpPr>
        <p:spPr>
          <a:xfrm>
            <a:off x="6205225" y="1128325"/>
            <a:ext cx="2627100" cy="2273100"/>
          </a:xfrm>
          <a:prstGeom prst="rect">
            <a:avLst/>
          </a:prstGeom>
          <a:noFill/>
          <a:ln>
            <a:noFill/>
          </a:ln>
        </p:spPr>
      </p:sp>
      <p:sp>
        <p:nvSpPr>
          <p:cNvPr id="827" name="Google Shape;827;p99"/>
          <p:cNvSpPr/>
          <p:nvPr>
            <p:ph idx="3" type="pic"/>
          </p:nvPr>
        </p:nvSpPr>
        <p:spPr>
          <a:xfrm>
            <a:off x="311725" y="1128325"/>
            <a:ext cx="2627100" cy="2273100"/>
          </a:xfrm>
          <a:prstGeom prst="rect">
            <a:avLst/>
          </a:prstGeom>
          <a:noFill/>
          <a:ln>
            <a:noFill/>
          </a:ln>
        </p:spPr>
      </p:sp>
      <p:sp>
        <p:nvSpPr>
          <p:cNvPr id="828" name="Google Shape;828;p99"/>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9" name="Google Shape;829;p99"/>
          <p:cNvSpPr/>
          <p:nvPr>
            <p:ph idx="5" type="pic"/>
          </p:nvPr>
        </p:nvSpPr>
        <p:spPr>
          <a:xfrm>
            <a:off x="3255250" y="1128325"/>
            <a:ext cx="2627100" cy="2273100"/>
          </a:xfrm>
          <a:prstGeom prst="rect">
            <a:avLst/>
          </a:prstGeom>
          <a:noFill/>
          <a:ln>
            <a:noFill/>
          </a:ln>
        </p:spPr>
      </p:sp>
      <p:sp>
        <p:nvSpPr>
          <p:cNvPr id="830" name="Google Shape;830;p99"/>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1" name="Google Shape;831;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32" name="Google Shape;832;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33" name="Google Shape;833;p9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34" name="Google Shape;834;p9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35" name="Google Shape;835;p9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836" name="Shape 836"/>
        <p:cNvGrpSpPr/>
        <p:nvPr/>
      </p:nvGrpSpPr>
      <p:grpSpPr>
        <a:xfrm>
          <a:off x="0" y="0"/>
          <a:ext cx="0" cy="0"/>
          <a:chOff x="0" y="0"/>
          <a:chExt cx="0" cy="0"/>
        </a:xfrm>
      </p:grpSpPr>
      <p:sp>
        <p:nvSpPr>
          <p:cNvPr id="837" name="Google Shape;837;p100"/>
          <p:cNvSpPr/>
          <p:nvPr>
            <p:ph idx="2" type="pic"/>
          </p:nvPr>
        </p:nvSpPr>
        <p:spPr>
          <a:xfrm>
            <a:off x="311700" y="445025"/>
            <a:ext cx="8520600" cy="4218300"/>
          </a:xfrm>
          <a:prstGeom prst="rect">
            <a:avLst/>
          </a:prstGeom>
          <a:noFill/>
          <a:ln>
            <a:noFill/>
          </a:ln>
        </p:spPr>
      </p:sp>
      <p:sp>
        <p:nvSpPr>
          <p:cNvPr id="838" name="Google Shape;838;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839" name="Shape 839"/>
        <p:cNvGrpSpPr/>
        <p:nvPr/>
      </p:nvGrpSpPr>
      <p:grpSpPr>
        <a:xfrm>
          <a:off x="0" y="0"/>
          <a:ext cx="0" cy="0"/>
          <a:chOff x="0" y="0"/>
          <a:chExt cx="0" cy="0"/>
        </a:xfrm>
      </p:grpSpPr>
      <p:sp>
        <p:nvSpPr>
          <p:cNvPr id="840" name="Google Shape;840;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1" name="Google Shape;841;p101"/>
          <p:cNvSpPr/>
          <p:nvPr>
            <p:ph idx="2" type="pic"/>
          </p:nvPr>
        </p:nvSpPr>
        <p:spPr>
          <a:xfrm>
            <a:off x="3389600" y="118913"/>
            <a:ext cx="1643700" cy="1535100"/>
          </a:xfrm>
          <a:prstGeom prst="rect">
            <a:avLst/>
          </a:prstGeom>
          <a:noFill/>
          <a:ln>
            <a:noFill/>
          </a:ln>
        </p:spPr>
      </p:sp>
      <p:sp>
        <p:nvSpPr>
          <p:cNvPr id="842" name="Google Shape;842;p101"/>
          <p:cNvSpPr/>
          <p:nvPr>
            <p:ph idx="3" type="pic"/>
          </p:nvPr>
        </p:nvSpPr>
        <p:spPr>
          <a:xfrm>
            <a:off x="5195935" y="118913"/>
            <a:ext cx="1643700" cy="1535100"/>
          </a:xfrm>
          <a:prstGeom prst="rect">
            <a:avLst/>
          </a:prstGeom>
          <a:noFill/>
          <a:ln>
            <a:noFill/>
          </a:ln>
        </p:spPr>
      </p:sp>
      <p:sp>
        <p:nvSpPr>
          <p:cNvPr id="843" name="Google Shape;843;p101"/>
          <p:cNvSpPr/>
          <p:nvPr>
            <p:ph idx="4" type="pic"/>
          </p:nvPr>
        </p:nvSpPr>
        <p:spPr>
          <a:xfrm>
            <a:off x="7002270" y="118913"/>
            <a:ext cx="1643700" cy="1535100"/>
          </a:xfrm>
          <a:prstGeom prst="rect">
            <a:avLst/>
          </a:prstGeom>
          <a:noFill/>
          <a:ln>
            <a:noFill/>
          </a:ln>
        </p:spPr>
      </p:sp>
      <p:sp>
        <p:nvSpPr>
          <p:cNvPr id="844" name="Google Shape;844;p101"/>
          <p:cNvSpPr/>
          <p:nvPr>
            <p:ph idx="5" type="pic"/>
          </p:nvPr>
        </p:nvSpPr>
        <p:spPr>
          <a:xfrm>
            <a:off x="3389588" y="1804212"/>
            <a:ext cx="1643700" cy="1535100"/>
          </a:xfrm>
          <a:prstGeom prst="rect">
            <a:avLst/>
          </a:prstGeom>
          <a:noFill/>
          <a:ln>
            <a:noFill/>
          </a:ln>
        </p:spPr>
      </p:sp>
      <p:sp>
        <p:nvSpPr>
          <p:cNvPr id="845" name="Google Shape;845;p101"/>
          <p:cNvSpPr/>
          <p:nvPr>
            <p:ph idx="6" type="pic"/>
          </p:nvPr>
        </p:nvSpPr>
        <p:spPr>
          <a:xfrm>
            <a:off x="5195922" y="1804212"/>
            <a:ext cx="1643700" cy="1535100"/>
          </a:xfrm>
          <a:prstGeom prst="rect">
            <a:avLst/>
          </a:prstGeom>
          <a:noFill/>
          <a:ln>
            <a:noFill/>
          </a:ln>
        </p:spPr>
      </p:sp>
      <p:sp>
        <p:nvSpPr>
          <p:cNvPr id="846" name="Google Shape;846;p101"/>
          <p:cNvSpPr/>
          <p:nvPr>
            <p:ph idx="7" type="pic"/>
          </p:nvPr>
        </p:nvSpPr>
        <p:spPr>
          <a:xfrm>
            <a:off x="7002257" y="1804212"/>
            <a:ext cx="1643700" cy="1535100"/>
          </a:xfrm>
          <a:prstGeom prst="rect">
            <a:avLst/>
          </a:prstGeom>
          <a:noFill/>
          <a:ln>
            <a:noFill/>
          </a:ln>
        </p:spPr>
      </p:sp>
      <p:sp>
        <p:nvSpPr>
          <p:cNvPr id="847" name="Google Shape;847;p10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48" name="Google Shape;848;p101"/>
          <p:cNvSpPr/>
          <p:nvPr>
            <p:ph idx="8" type="pic"/>
          </p:nvPr>
        </p:nvSpPr>
        <p:spPr>
          <a:xfrm>
            <a:off x="3389588" y="3489487"/>
            <a:ext cx="1643700" cy="1535100"/>
          </a:xfrm>
          <a:prstGeom prst="rect">
            <a:avLst/>
          </a:prstGeom>
          <a:noFill/>
          <a:ln>
            <a:noFill/>
          </a:ln>
        </p:spPr>
      </p:sp>
      <p:sp>
        <p:nvSpPr>
          <p:cNvPr id="849" name="Google Shape;849;p101"/>
          <p:cNvSpPr/>
          <p:nvPr>
            <p:ph idx="9" type="pic"/>
          </p:nvPr>
        </p:nvSpPr>
        <p:spPr>
          <a:xfrm>
            <a:off x="5195922" y="3489487"/>
            <a:ext cx="1643700" cy="1535100"/>
          </a:xfrm>
          <a:prstGeom prst="rect">
            <a:avLst/>
          </a:prstGeom>
          <a:noFill/>
          <a:ln>
            <a:noFill/>
          </a:ln>
        </p:spPr>
      </p:sp>
      <p:sp>
        <p:nvSpPr>
          <p:cNvPr id="850" name="Google Shape;850;p10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1.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5.xml"/><Relationship Id="rId42" Type="http://schemas.openxmlformats.org/officeDocument/2006/relationships/slideLayout" Target="../slideLayouts/slideLayout87.xml"/><Relationship Id="rId41" Type="http://schemas.openxmlformats.org/officeDocument/2006/relationships/slideLayout" Target="../slideLayouts/slideLayout86.xml"/><Relationship Id="rId44" Type="http://schemas.openxmlformats.org/officeDocument/2006/relationships/slideLayout" Target="../slideLayouts/slideLayout89.xml"/><Relationship Id="rId43" Type="http://schemas.openxmlformats.org/officeDocument/2006/relationships/slideLayout" Target="../slideLayouts/slideLayout88.xml"/><Relationship Id="rId46" Type="http://schemas.openxmlformats.org/officeDocument/2006/relationships/slideLayout" Target="../slideLayouts/slideLayout91.xml"/><Relationship Id="rId45" Type="http://schemas.openxmlformats.org/officeDocument/2006/relationships/slideLayout" Target="../slideLayouts/slideLayout90.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48" Type="http://schemas.openxmlformats.org/officeDocument/2006/relationships/slideLayout" Target="../slideLayouts/slideLayout93.xml"/><Relationship Id="rId47" Type="http://schemas.openxmlformats.org/officeDocument/2006/relationships/slideLayout" Target="../slideLayouts/slideLayout92.xml"/><Relationship Id="rId49" Type="http://schemas.openxmlformats.org/officeDocument/2006/relationships/slideLayout" Target="../slideLayouts/slideLayout9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33" Type="http://schemas.openxmlformats.org/officeDocument/2006/relationships/slideLayout" Target="../slideLayouts/slideLayout78.xml"/><Relationship Id="rId32" Type="http://schemas.openxmlformats.org/officeDocument/2006/relationships/slideLayout" Target="../slideLayouts/slideLayout77.xml"/><Relationship Id="rId35" Type="http://schemas.openxmlformats.org/officeDocument/2006/relationships/slideLayout" Target="../slideLayouts/slideLayout80.xml"/><Relationship Id="rId34" Type="http://schemas.openxmlformats.org/officeDocument/2006/relationships/slideLayout" Target="../slideLayouts/slideLayout79.xml"/><Relationship Id="rId37" Type="http://schemas.openxmlformats.org/officeDocument/2006/relationships/slideLayout" Target="../slideLayouts/slideLayout82.xml"/><Relationship Id="rId36" Type="http://schemas.openxmlformats.org/officeDocument/2006/relationships/slideLayout" Target="../slideLayouts/slideLayout81.xml"/><Relationship Id="rId39" Type="http://schemas.openxmlformats.org/officeDocument/2006/relationships/slideLayout" Target="../slideLayouts/slideLayout84.xml"/><Relationship Id="rId38" Type="http://schemas.openxmlformats.org/officeDocument/2006/relationships/slideLayout" Target="../slideLayouts/slideLayout83.xml"/><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29" Type="http://schemas.openxmlformats.org/officeDocument/2006/relationships/slideLayout" Target="../slideLayouts/slideLayout74.xml"/><Relationship Id="rId51" Type="http://schemas.openxmlformats.org/officeDocument/2006/relationships/slideLayout" Target="../slideLayouts/slideLayout96.xml"/><Relationship Id="rId50" Type="http://schemas.openxmlformats.org/officeDocument/2006/relationships/slideLayout" Target="../slideLayouts/slideLayout95.xml"/><Relationship Id="rId53" Type="http://schemas.openxmlformats.org/officeDocument/2006/relationships/slideLayout" Target="../slideLayouts/slideLayout98.xml"/><Relationship Id="rId52" Type="http://schemas.openxmlformats.org/officeDocument/2006/relationships/slideLayout" Target="../slideLayouts/slideLayout97.xml"/><Relationship Id="rId11" Type="http://schemas.openxmlformats.org/officeDocument/2006/relationships/slideLayout" Target="../slideLayouts/slideLayout56.xml"/><Relationship Id="rId55" Type="http://schemas.openxmlformats.org/officeDocument/2006/relationships/theme" Target="../theme/theme2.xml"/><Relationship Id="rId10" Type="http://schemas.openxmlformats.org/officeDocument/2006/relationships/slideLayout" Target="../slideLayouts/slideLayout55.xml"/><Relationship Id="rId54" Type="http://schemas.openxmlformats.org/officeDocument/2006/relationships/slideLayout" Target="../slideLayouts/slideLayout9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7" name="Google Shape;7;p1"/>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322" name="Shape 322"/>
        <p:cNvGrpSpPr/>
        <p:nvPr/>
      </p:nvGrpSpPr>
      <p:grpSpPr>
        <a:xfrm>
          <a:off x="0" y="0"/>
          <a:ext cx="0" cy="0"/>
          <a:chOff x="0" y="0"/>
          <a:chExt cx="0" cy="0"/>
        </a:xfrm>
      </p:grpSpPr>
      <p:sp>
        <p:nvSpPr>
          <p:cNvPr id="323" name="Google Shape;323;p47"/>
          <p:cNvSpPr txBox="1"/>
          <p:nvPr>
            <p:ph type="title"/>
          </p:nvPr>
        </p:nvSpPr>
        <p:spPr>
          <a:xfrm>
            <a:off x="228600" y="457200"/>
            <a:ext cx="5120700" cy="13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pace Grotesk"/>
              <a:buNone/>
              <a:defRPr b="1" sz="3600">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9pPr>
          </a:lstStyle>
          <a:p/>
        </p:txBody>
      </p:sp>
      <p:sp>
        <p:nvSpPr>
          <p:cNvPr id="324" name="Google Shape;324;p47"/>
          <p:cNvSpPr txBox="1"/>
          <p:nvPr>
            <p:ph idx="1" type="body"/>
          </p:nvPr>
        </p:nvSpPr>
        <p:spPr>
          <a:xfrm>
            <a:off x="228600" y="3180525"/>
            <a:ext cx="8686800" cy="1739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1pPr>
            <a:lvl2pPr indent="-304800" lvl="1" marL="914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2pPr>
            <a:lvl3pPr indent="-304800" lvl="2" marL="1371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3pPr>
            <a:lvl4pPr indent="-304800" lvl="3" marL="1828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4pPr>
            <a:lvl5pPr indent="-304800" lvl="4" marL="22860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5pPr>
            <a:lvl6pPr indent="-304800" lvl="5" marL="2743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6pPr>
            <a:lvl7pPr indent="-304800" lvl="6" marL="3200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7pPr>
            <a:lvl8pPr indent="-304800" lvl="7" marL="3657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8pPr>
            <a:lvl9pPr indent="-304800" lvl="8" marL="4114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36" r:id="rId44"/>
    <p:sldLayoutId id="2147483737" r:id="rId45"/>
    <p:sldLayoutId id="2147483738" r:id="rId46"/>
    <p:sldLayoutId id="2147483739" r:id="rId47"/>
    <p:sldLayoutId id="2147483740" r:id="rId48"/>
    <p:sldLayoutId id="2147483741" r:id="rId49"/>
    <p:sldLayoutId id="2147483742" r:id="rId50"/>
    <p:sldLayoutId id="2147483743" r:id="rId51"/>
    <p:sldLayoutId id="2147483744" r:id="rId52"/>
    <p:sldLayoutId id="2147483745" r:id="rId53"/>
    <p:sldLayoutId id="2147483746"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99">
          <p15:clr>
            <a:srgbClr val="E46962"/>
          </p15:clr>
        </p15:guide>
        <p15:guide id="2" pos="3744">
          <p15:clr>
            <a:srgbClr val="E46962"/>
          </p15:clr>
        </p15:guide>
        <p15:guide id="3" pos="144">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816">
          <p15:clr>
            <a:srgbClr val="E46962"/>
          </p15:clr>
        </p15:guide>
        <p15:guide id="20" pos="4194">
          <p15:clr>
            <a:srgbClr val="E46962"/>
          </p15:clr>
        </p15:guide>
        <p15:guide id="21" pos="4270">
          <p15:clr>
            <a:srgbClr val="E46962"/>
          </p15:clr>
        </p15:guide>
        <p15:guide id="22" pos="4644">
          <p15:clr>
            <a:srgbClr val="E46962"/>
          </p15:clr>
        </p15:guide>
        <p15:guide id="23" pos="4720">
          <p15:clr>
            <a:srgbClr val="E46962"/>
          </p15:clr>
        </p15:guide>
        <p15:guide id="24" pos="5094">
          <p15:clr>
            <a:srgbClr val="E46962"/>
          </p15:clr>
        </p15:guide>
        <p15:guide id="25" pos="5170">
          <p15:clr>
            <a:srgbClr val="E46962"/>
          </p15:clr>
        </p15:guide>
        <p15:guide id="26" pos="5544">
          <p15:clr>
            <a:srgbClr val="E46962"/>
          </p15:clr>
        </p15:guide>
        <p15:guide id="27" pos="5616">
          <p15:clr>
            <a:srgbClr val="E46962"/>
          </p15:clr>
        </p15:guide>
        <p15:guide id="28" orient="horz" pos="141">
          <p15:clr>
            <a:srgbClr val="E46962"/>
          </p15:clr>
        </p15:guide>
        <p15:guide id="29"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9.png"/><Relationship Id="rId8" Type="http://schemas.openxmlformats.org/officeDocument/2006/relationships/image" Target="../media/image33.png"/><Relationship Id="rId10"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5.xml"/><Relationship Id="rId3" Type="http://schemas.openxmlformats.org/officeDocument/2006/relationships/image" Target="../media/image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0.xml"/><Relationship Id="rId3" Type="http://schemas.openxmlformats.org/officeDocument/2006/relationships/image" Target="../media/image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1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0.xml"/><Relationship Id="rId3" Type="http://schemas.openxmlformats.org/officeDocument/2006/relationships/image" Target="../media/image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9.xml"/><Relationship Id="rId3" Type="http://schemas.openxmlformats.org/officeDocument/2006/relationships/image" Target="../media/image39.jpg"/><Relationship Id="rId4" Type="http://schemas.openxmlformats.org/officeDocument/2006/relationships/hyperlink" Target="https://github.com/htmw/2025S-SALAAR/wik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0.xml"/><Relationship Id="rId3" Type="http://schemas.openxmlformats.org/officeDocument/2006/relationships/image" Target="../media/image3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1.xml"/><Relationship Id="rId3" Type="http://schemas.openxmlformats.org/officeDocument/2006/relationships/image" Target="../media/image4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54" name="Shape 854"/>
        <p:cNvGrpSpPr/>
        <p:nvPr/>
      </p:nvGrpSpPr>
      <p:grpSpPr>
        <a:xfrm>
          <a:off x="0" y="0"/>
          <a:ext cx="0" cy="0"/>
          <a:chOff x="0" y="0"/>
          <a:chExt cx="0" cy="0"/>
        </a:xfrm>
      </p:grpSpPr>
      <p:pic>
        <p:nvPicPr>
          <p:cNvPr descr="Forest dense with evergreen trees." id="855" name="Google Shape;855;p102"/>
          <p:cNvPicPr preferRelativeResize="0"/>
          <p:nvPr>
            <p:ph idx="2" type="pic"/>
          </p:nvPr>
        </p:nvPicPr>
        <p:blipFill rotWithShape="1">
          <a:blip r:embed="rId3">
            <a:alphaModFix/>
          </a:blip>
          <a:srcRect b="7526" l="0" r="0" t="7518"/>
          <a:stretch/>
        </p:blipFill>
        <p:spPr>
          <a:xfrm>
            <a:off x="0" y="0"/>
            <a:ext cx="9144003" cy="5143501"/>
          </a:xfrm>
          <a:prstGeom prst="rect">
            <a:avLst/>
          </a:prstGeom>
        </p:spPr>
      </p:pic>
      <p:sp>
        <p:nvSpPr>
          <p:cNvPr id="856" name="Google Shape;856;p102"/>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Phytora</a:t>
            </a:r>
            <a:endParaRPr/>
          </a:p>
          <a:p>
            <a:pPr indent="0" lvl="0" marL="0" rtl="0" algn="l">
              <a:spcBef>
                <a:spcPts val="0"/>
              </a:spcBef>
              <a:spcAft>
                <a:spcPts val="0"/>
              </a:spcAft>
              <a:buNone/>
            </a:pPr>
            <a:r>
              <a:t/>
            </a:r>
            <a:endParaRPr/>
          </a:p>
        </p:txBody>
      </p:sp>
      <p:sp>
        <p:nvSpPr>
          <p:cNvPr id="857" name="Google Shape;857;p102"/>
          <p:cNvSpPr txBox="1"/>
          <p:nvPr>
            <p:ph idx="1" type="subTitle"/>
          </p:nvPr>
        </p:nvSpPr>
        <p:spPr>
          <a:xfrm>
            <a:off x="342750" y="3820125"/>
            <a:ext cx="34575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3 SALAAR</a:t>
            </a:r>
            <a:endParaRPr/>
          </a:p>
        </p:txBody>
      </p:sp>
      <p:sp>
        <p:nvSpPr>
          <p:cNvPr id="858" name="Google Shape;858;p102"/>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SPRINT 3</a:t>
            </a:r>
            <a:endParaRPr/>
          </a:p>
        </p:txBody>
      </p:sp>
      <p:cxnSp>
        <p:nvCxnSpPr>
          <p:cNvPr id="859" name="Google Shape;859;p102"/>
          <p:cNvCxnSpPr/>
          <p:nvPr/>
        </p:nvCxnSpPr>
        <p:spPr>
          <a:xfrm>
            <a:off x="342750" y="1282588"/>
            <a:ext cx="8458500" cy="0"/>
          </a:xfrm>
          <a:prstGeom prst="straightConnector1">
            <a:avLst/>
          </a:prstGeom>
          <a:noFill/>
          <a:ln cap="flat" cmpd="sng" w="28575">
            <a:solidFill>
              <a:schemeClr val="dk1"/>
            </a:solidFill>
            <a:prstDash val="solid"/>
            <a:round/>
            <a:headEnd len="med" w="med" type="none"/>
            <a:tailEnd len="med" w="med" type="none"/>
          </a:ln>
        </p:spPr>
      </p:cxnSp>
      <p:cxnSp>
        <p:nvCxnSpPr>
          <p:cNvPr id="860" name="Google Shape;860;p102"/>
          <p:cNvCxnSpPr/>
          <p:nvPr/>
        </p:nvCxnSpPr>
        <p:spPr>
          <a:xfrm>
            <a:off x="342750" y="3860913"/>
            <a:ext cx="8458500" cy="0"/>
          </a:xfrm>
          <a:prstGeom prst="straightConnector1">
            <a:avLst/>
          </a:prstGeom>
          <a:noFill/>
          <a:ln cap="flat" cmpd="sng" w="76200">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pic>
        <p:nvPicPr>
          <p:cNvPr id="961" name="Google Shape;961;p111"/>
          <p:cNvPicPr preferRelativeResize="0"/>
          <p:nvPr/>
        </p:nvPicPr>
        <p:blipFill>
          <a:blip r:embed="rId3">
            <a:alphaModFix/>
          </a:blip>
          <a:stretch>
            <a:fillRect/>
          </a:stretch>
        </p:blipFill>
        <p:spPr>
          <a:xfrm>
            <a:off x="249475" y="-44275"/>
            <a:ext cx="4202441" cy="5187774"/>
          </a:xfrm>
          <a:prstGeom prst="rect">
            <a:avLst/>
          </a:prstGeom>
          <a:noFill/>
          <a:ln>
            <a:noFill/>
          </a:ln>
        </p:spPr>
      </p:pic>
      <p:pic>
        <p:nvPicPr>
          <p:cNvPr id="962" name="Google Shape;962;p111"/>
          <p:cNvPicPr preferRelativeResize="0"/>
          <p:nvPr/>
        </p:nvPicPr>
        <p:blipFill>
          <a:blip r:embed="rId4">
            <a:alphaModFix/>
          </a:blip>
          <a:stretch>
            <a:fillRect/>
          </a:stretch>
        </p:blipFill>
        <p:spPr>
          <a:xfrm>
            <a:off x="4722200" y="-44275"/>
            <a:ext cx="4372101" cy="5187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pic>
        <p:nvPicPr>
          <p:cNvPr descr="Road passing through a green valley." id="967" name="Google Shape;967;p112"/>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968" name="Google Shape;968;p112"/>
          <p:cNvGrpSpPr/>
          <p:nvPr/>
        </p:nvGrpSpPr>
        <p:grpSpPr>
          <a:xfrm>
            <a:off x="161" y="96"/>
            <a:ext cx="9143670" cy="5143310"/>
            <a:chOff x="238125" y="848375"/>
            <a:chExt cx="7144050" cy="4018525"/>
          </a:xfrm>
        </p:grpSpPr>
        <p:sp>
          <p:nvSpPr>
            <p:cNvPr id="969" name="Google Shape;969;p112"/>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2"/>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112"/>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Personas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972" name="Google Shape;972;p112"/>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pic>
        <p:nvPicPr>
          <p:cNvPr id="977" name="Google Shape;977;p113"/>
          <p:cNvPicPr preferRelativeResize="0"/>
          <p:nvPr>
            <p:ph idx="2" type="pic"/>
          </p:nvPr>
        </p:nvPicPr>
        <p:blipFill rotWithShape="1">
          <a:blip r:embed="rId3">
            <a:alphaModFix/>
          </a:blip>
          <a:srcRect b="6369" l="0" r="0" t="6369"/>
          <a:stretch/>
        </p:blipFill>
        <p:spPr>
          <a:xfrm>
            <a:off x="5485725" y="523025"/>
            <a:ext cx="3135300" cy="4097700"/>
          </a:xfrm>
          <a:prstGeom prst="roundRect">
            <a:avLst>
              <a:gd fmla="val 16667" name="adj"/>
            </a:avLst>
          </a:prstGeom>
        </p:spPr>
      </p:pic>
      <p:sp>
        <p:nvSpPr>
          <p:cNvPr id="978" name="Google Shape;978;p113"/>
          <p:cNvSpPr txBox="1"/>
          <p:nvPr>
            <p:ph type="title"/>
          </p:nvPr>
        </p:nvSpPr>
        <p:spPr>
          <a:xfrm>
            <a:off x="160125" y="126600"/>
            <a:ext cx="5325600" cy="4890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b="1" lang="en" sz="1200">
                <a:latin typeface="Barlow"/>
                <a:ea typeface="Barlow"/>
                <a:cs typeface="Barlow"/>
                <a:sym typeface="Barlow"/>
              </a:rPr>
              <a:t>Farmer – John Carter</a:t>
            </a:r>
            <a:endParaRPr b="1" sz="1200">
              <a:latin typeface="Barlow"/>
              <a:ea typeface="Barlow"/>
              <a:cs typeface="Barlow"/>
              <a:sym typeface="Barlow"/>
            </a:endParaRPr>
          </a:p>
          <a:p>
            <a:pPr indent="-292100" lvl="0" marL="457200" rtl="0" algn="l">
              <a:lnSpc>
                <a:spcPct val="115000"/>
              </a:lnSpc>
              <a:spcBef>
                <a:spcPts val="1200"/>
              </a:spcBef>
              <a:spcAft>
                <a:spcPts val="0"/>
              </a:spcAft>
              <a:buSzPts val="1000"/>
              <a:buFont typeface="Arial"/>
              <a:buChar char="●"/>
            </a:pPr>
            <a:r>
              <a:rPr b="1" lang="en" sz="1000">
                <a:latin typeface="Arial"/>
                <a:ea typeface="Arial"/>
                <a:cs typeface="Arial"/>
                <a:sym typeface="Arial"/>
              </a:rPr>
              <a:t>Age: </a:t>
            </a:r>
            <a:r>
              <a:rPr lang="en" sz="1000">
                <a:latin typeface="Arial"/>
                <a:ea typeface="Arial"/>
                <a:cs typeface="Arial"/>
                <a:sym typeface="Arial"/>
              </a:rPr>
              <a:t>45</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 </a:t>
            </a:r>
            <a:r>
              <a:rPr lang="en" sz="1000">
                <a:latin typeface="Arial"/>
                <a:ea typeface="Arial"/>
                <a:cs typeface="Arial"/>
                <a:sym typeface="Arial"/>
              </a:rPr>
              <a:t>Apple Orchard Owner</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 </a:t>
            </a:r>
            <a:r>
              <a:rPr lang="en" sz="1000">
                <a:latin typeface="Arial"/>
                <a:ea typeface="Arial"/>
                <a:cs typeface="Arial"/>
                <a:sym typeface="Arial"/>
              </a:rPr>
              <a:t>Washington, USA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Technology Proficiency:</a:t>
            </a:r>
            <a:r>
              <a:rPr lang="en" sz="1000">
                <a:latin typeface="Arial"/>
                <a:ea typeface="Arial"/>
                <a:cs typeface="Arial"/>
                <a:sym typeface="Arial"/>
              </a:rPr>
              <a:t> Low to Moderate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Farming Experience:</a:t>
            </a:r>
            <a:r>
              <a:rPr lang="en" sz="1000">
                <a:latin typeface="Arial"/>
                <a:ea typeface="Arial"/>
                <a:cs typeface="Arial"/>
                <a:sym typeface="Arial"/>
              </a:rPr>
              <a:t> 20+ years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Pain Points: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Relies on manual disease inspection, which is time-consuming and error-prone.</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Finds it hard to differentiate between early-stage symptoms of apple scab and rust.</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High costs for hiring agricultural experts and consultants.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Crop losses due to late detection of infections, leading to lower profits.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Needs &amp; Expectations: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mobile-friendly app where he can take a picture of infected leaves and receive instant results.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An AI-driven advisory system suggesting treatment solutions for different disease stages.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Offline functionality, since farms often have poor internet connectivity.</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cost-effective solution that doesn’t require expensive hardware.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How Our Product Helps: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Automated disease detection reduces guesswork and ensures timely intervention.</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Provides step-by-step guidance on disease management, reducing dependency on external experts.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Saves time and labor costs, increasing farm productivity and yield.</a:t>
            </a:r>
            <a:endParaRPr sz="1200">
              <a:latin typeface="Barlow"/>
              <a:ea typeface="Barlow"/>
              <a:cs typeface="Barlow"/>
              <a:sym typeface="Barlow"/>
            </a:endParaRPr>
          </a:p>
          <a:p>
            <a:pPr indent="0" lvl="0" marL="0" rtl="0" algn="l">
              <a:spcBef>
                <a:spcPts val="1200"/>
              </a:spcBef>
              <a:spcAft>
                <a:spcPts val="0"/>
              </a:spcAft>
              <a:buNone/>
            </a:pPr>
            <a:r>
              <a:t/>
            </a:r>
            <a:endParaRPr sz="3500"/>
          </a:p>
        </p:txBody>
      </p:sp>
      <p:sp>
        <p:nvSpPr>
          <p:cNvPr id="979" name="Google Shape;979;p11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p114"/>
          <p:cNvPicPr preferRelativeResize="0"/>
          <p:nvPr>
            <p:ph idx="2" type="pic"/>
          </p:nvPr>
        </p:nvPicPr>
        <p:blipFill rotWithShape="1">
          <a:blip r:embed="rId3">
            <a:alphaModFix/>
          </a:blip>
          <a:srcRect b="6468" l="0" r="0" t="6468"/>
          <a:stretch/>
        </p:blipFill>
        <p:spPr>
          <a:xfrm>
            <a:off x="5485725" y="522900"/>
            <a:ext cx="3135300" cy="4097700"/>
          </a:xfrm>
          <a:prstGeom prst="roundRect">
            <a:avLst>
              <a:gd fmla="val 16667" name="adj"/>
            </a:avLst>
          </a:prstGeom>
        </p:spPr>
      </p:pic>
      <p:sp>
        <p:nvSpPr>
          <p:cNvPr id="985" name="Google Shape;985;p114"/>
          <p:cNvSpPr txBox="1"/>
          <p:nvPr>
            <p:ph type="title"/>
          </p:nvPr>
        </p:nvSpPr>
        <p:spPr>
          <a:xfrm>
            <a:off x="0" y="0"/>
            <a:ext cx="54366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latin typeface="Barlow"/>
                <a:ea typeface="Barlow"/>
                <a:cs typeface="Barlow"/>
                <a:sym typeface="Barlow"/>
              </a:rPr>
              <a:t>Agricultural Researcher – Dr. Emmy Zhao</a:t>
            </a:r>
            <a:endParaRPr b="1" sz="1000">
              <a:latin typeface="Barlow"/>
              <a:ea typeface="Barlow"/>
              <a:cs typeface="Barlow"/>
              <a:sym typeface="Barlow"/>
            </a:endParaRPr>
          </a:p>
          <a:p>
            <a:pPr indent="-292100" lvl="0" marL="457200" rtl="0" algn="l">
              <a:lnSpc>
                <a:spcPct val="115000"/>
              </a:lnSpc>
              <a:spcBef>
                <a:spcPts val="1200"/>
              </a:spcBef>
              <a:spcAft>
                <a:spcPts val="0"/>
              </a:spcAft>
              <a:buSzPts val="1000"/>
              <a:buFont typeface="Arial"/>
              <a:buChar char="●"/>
            </a:pPr>
            <a:r>
              <a:rPr b="1" lang="en" sz="1000">
                <a:latin typeface="Arial"/>
                <a:ea typeface="Arial"/>
                <a:cs typeface="Arial"/>
                <a:sym typeface="Arial"/>
              </a:rPr>
              <a:t>Age:</a:t>
            </a:r>
            <a:r>
              <a:rPr lang="en" sz="1000">
                <a:latin typeface="Arial"/>
                <a:ea typeface="Arial"/>
                <a:cs typeface="Arial"/>
                <a:sym typeface="Arial"/>
              </a:rPr>
              <a:t> 38</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a:t>
            </a:r>
            <a:r>
              <a:rPr lang="en" sz="1000">
                <a:latin typeface="Arial"/>
                <a:ea typeface="Arial"/>
                <a:cs typeface="Arial"/>
                <a:sym typeface="Arial"/>
              </a:rPr>
              <a:t> Plant Pathologist &amp; Researcher</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a:t>
            </a:r>
            <a:r>
              <a:rPr lang="en" sz="1000">
                <a:latin typeface="Arial"/>
                <a:ea typeface="Arial"/>
                <a:cs typeface="Arial"/>
                <a:sym typeface="Arial"/>
              </a:rPr>
              <a:t> California, USA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Technology Proficiency:</a:t>
            </a:r>
            <a:r>
              <a:rPr lang="en" sz="1000">
                <a:latin typeface="Arial"/>
                <a:ea typeface="Arial"/>
                <a:cs typeface="Arial"/>
                <a:sym typeface="Arial"/>
              </a:rPr>
              <a:t> High</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Research Focus:</a:t>
            </a:r>
            <a:r>
              <a:rPr lang="en" sz="1000">
                <a:latin typeface="Arial"/>
                <a:ea typeface="Arial"/>
                <a:cs typeface="Arial"/>
                <a:sym typeface="Arial"/>
              </a:rPr>
              <a:t> AI-based plant disease prediction, crop disease resistance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Pain Points: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Needs large, high-quality datasets to improve disease classification models.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Variability in disease symptoms (color, shape, size) makes model training challenging.</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Lack of real-time field data for studying disease spread patterns.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Difficulty in integrating AI-based tools with existing agricultural research systems.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Needs &amp; Expectations: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Access to a labeled image dataset for improving AI accuracy.</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cloud-based dashboard with insights into disease occurrences across different regions.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Ability to contribute research data and collaborate with other scientists.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customizable AI model that can be adapted for different crops and environmental conditions.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How Our Product Helps: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Provides real-time disease detection data, aiding in research and policy recommendations.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Offers a machine-learning training platform for researchers to refine detection algorithms.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Helps predict disease outbreaks, leading to more proactive agricultural strategies.</a:t>
            </a:r>
            <a:endParaRPr sz="1000"/>
          </a:p>
        </p:txBody>
      </p:sp>
      <p:sp>
        <p:nvSpPr>
          <p:cNvPr id="986" name="Google Shape;986;p11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115"/>
          <p:cNvPicPr preferRelativeResize="0"/>
          <p:nvPr>
            <p:ph idx="2" type="pic"/>
          </p:nvPr>
        </p:nvPicPr>
        <p:blipFill rotWithShape="1">
          <a:blip r:embed="rId3">
            <a:alphaModFix/>
          </a:blip>
          <a:srcRect b="0" l="11744" r="11744" t="0"/>
          <a:stretch/>
        </p:blipFill>
        <p:spPr>
          <a:xfrm>
            <a:off x="5485725" y="522900"/>
            <a:ext cx="3135300" cy="4097700"/>
          </a:xfrm>
          <a:prstGeom prst="roundRect">
            <a:avLst>
              <a:gd fmla="val 16667" name="adj"/>
            </a:avLst>
          </a:prstGeom>
        </p:spPr>
      </p:pic>
      <p:sp>
        <p:nvSpPr>
          <p:cNvPr id="992" name="Google Shape;992;p115"/>
          <p:cNvSpPr txBox="1"/>
          <p:nvPr>
            <p:ph type="title"/>
          </p:nvPr>
        </p:nvSpPr>
        <p:spPr>
          <a:xfrm>
            <a:off x="0" y="0"/>
            <a:ext cx="54366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1000">
                <a:latin typeface="Barlow"/>
                <a:ea typeface="Barlow"/>
                <a:cs typeface="Barlow"/>
                <a:sym typeface="Barlow"/>
              </a:rPr>
              <a:t>Agri-Tech Startup Founder – Michael Rodriguez</a:t>
            </a:r>
            <a:endParaRPr sz="1000">
              <a:latin typeface="Barlow"/>
              <a:ea typeface="Barlow"/>
              <a:cs typeface="Barlow"/>
              <a:sym typeface="Barlow"/>
            </a:endParaRPr>
          </a:p>
          <a:p>
            <a:pPr indent="-292100" lvl="0" marL="457200" rtl="0" algn="l">
              <a:lnSpc>
                <a:spcPct val="115000"/>
              </a:lnSpc>
              <a:spcBef>
                <a:spcPts val="1200"/>
              </a:spcBef>
              <a:spcAft>
                <a:spcPts val="0"/>
              </a:spcAft>
              <a:buSzPts val="1000"/>
              <a:buFont typeface="Arial"/>
              <a:buChar char="●"/>
            </a:pPr>
            <a:r>
              <a:rPr b="1" lang="en" sz="1000">
                <a:latin typeface="Arial"/>
                <a:ea typeface="Arial"/>
                <a:cs typeface="Arial"/>
                <a:sym typeface="Arial"/>
              </a:rPr>
              <a:t>Age:</a:t>
            </a:r>
            <a:r>
              <a:rPr lang="en" sz="1000">
                <a:latin typeface="Arial"/>
                <a:ea typeface="Arial"/>
                <a:cs typeface="Arial"/>
                <a:sym typeface="Arial"/>
              </a:rPr>
              <a:t> 32</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a:t>
            </a:r>
            <a:r>
              <a:rPr lang="en" sz="1000">
                <a:latin typeface="Arial"/>
                <a:ea typeface="Arial"/>
                <a:cs typeface="Arial"/>
                <a:sym typeface="Arial"/>
              </a:rPr>
              <a:t> CEO of a Smart Farming Startup</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a:t>
            </a:r>
            <a:r>
              <a:rPr lang="en" sz="1000">
                <a:latin typeface="Arial"/>
                <a:ea typeface="Arial"/>
                <a:cs typeface="Arial"/>
                <a:sym typeface="Arial"/>
              </a:rPr>
              <a:t> Texas, USA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Technology Proficiency:</a:t>
            </a:r>
            <a:r>
              <a:rPr lang="en" sz="1000">
                <a:latin typeface="Arial"/>
                <a:ea typeface="Arial"/>
                <a:cs typeface="Arial"/>
                <a:sym typeface="Arial"/>
              </a:rPr>
              <a:t> High</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Business Focus: </a:t>
            </a:r>
            <a:r>
              <a:rPr lang="en" sz="1000">
                <a:latin typeface="Arial"/>
                <a:ea typeface="Arial"/>
                <a:cs typeface="Arial"/>
                <a:sym typeface="Arial"/>
              </a:rPr>
              <a:t>AI-driven farm automation, precision agriculture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Pain Points: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Farmers are hesitant to adopt AI-based solutions due to trust issues and cost concerns.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Needs a scalable AI model that can integrate with existing smart farming hardware.</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Difficulty in monetizing AI-based agricultural solutions while keeping them affordable.</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Requires accurate, real-world disease detection data to improve product effectiveness.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Needs &amp; Expectations: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lightweight AI model that can be embedded in farm drones and IoT devices.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subscription-based business model that balances affordability and profitability.</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Market validation data to demonstrate AI’s effectiveness in reducing crop losses.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seamless API to integrate disease detection with smart irrigation and pesticide control systems.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How Our Product Helps: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Provides real-time analytics and reporting tools for farm management.</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Enables precision agriculture, optimizing pesticide use and reducing costs.</a:t>
            </a:r>
            <a:endParaRPr sz="1000">
              <a:latin typeface="Arial"/>
              <a:ea typeface="Arial"/>
              <a:cs typeface="Arial"/>
              <a:sym typeface="Arial"/>
            </a:endParaRPr>
          </a:p>
          <a:p>
            <a:pPr indent="0" lvl="0" marL="0" rtl="0" algn="l">
              <a:lnSpc>
                <a:spcPct val="115000"/>
              </a:lnSpc>
              <a:spcBef>
                <a:spcPts val="1200"/>
              </a:spcBef>
              <a:spcAft>
                <a:spcPts val="1200"/>
              </a:spcAft>
              <a:buNone/>
            </a:pPr>
            <a:r>
              <a:t/>
            </a:r>
            <a:endParaRPr sz="1000">
              <a:latin typeface="Barlow"/>
              <a:ea typeface="Barlow"/>
              <a:cs typeface="Barlow"/>
              <a:sym typeface="Barlow"/>
            </a:endParaRPr>
          </a:p>
        </p:txBody>
      </p:sp>
      <p:sp>
        <p:nvSpPr>
          <p:cNvPr id="993" name="Google Shape;993;p11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descr="Road passing through a green valley." id="998" name="Google Shape;998;p116"/>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999" name="Google Shape;999;p116"/>
          <p:cNvGrpSpPr/>
          <p:nvPr/>
        </p:nvGrpSpPr>
        <p:grpSpPr>
          <a:xfrm>
            <a:off x="161" y="96"/>
            <a:ext cx="9143670" cy="5143310"/>
            <a:chOff x="238125" y="848375"/>
            <a:chExt cx="7144050" cy="4018525"/>
          </a:xfrm>
        </p:grpSpPr>
        <p:sp>
          <p:nvSpPr>
            <p:cNvPr id="1000" name="Google Shape;1000;p116"/>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16"/>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116"/>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Minimal Viable Product (MVP)</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003" name="Google Shape;1003;p116"/>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06</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17"/>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 Upload</a:t>
            </a:r>
            <a:endParaRPr/>
          </a:p>
        </p:txBody>
      </p:sp>
      <p:sp>
        <p:nvSpPr>
          <p:cNvPr id="1009" name="Google Shape;1009;p117"/>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Disease Detection</a:t>
            </a:r>
            <a:endParaRPr/>
          </a:p>
        </p:txBody>
      </p:sp>
      <p:sp>
        <p:nvSpPr>
          <p:cNvPr id="1010" name="Google Shape;1010;p117"/>
          <p:cNvSpPr txBox="1"/>
          <p:nvPr>
            <p:ph idx="4" type="body"/>
          </p:nvPr>
        </p:nvSpPr>
        <p:spPr>
          <a:xfrm>
            <a:off x="5943750" y="2287175"/>
            <a:ext cx="2819100" cy="596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System analyzes the uploaded image and automatically identifies if the leaf is healthy or diseased.</a:t>
            </a:r>
            <a:endParaRPr>
              <a:latin typeface="Space Grotesk SemiBold"/>
              <a:ea typeface="Space Grotesk SemiBold"/>
              <a:cs typeface="Space Grotesk SemiBold"/>
              <a:sym typeface="Space Grotesk SemiBold"/>
            </a:endParaRPr>
          </a:p>
        </p:txBody>
      </p:sp>
      <p:sp>
        <p:nvSpPr>
          <p:cNvPr id="1011" name="Google Shape;1011;p117"/>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 Model Integration</a:t>
            </a:r>
            <a:endParaRPr/>
          </a:p>
        </p:txBody>
      </p:sp>
      <p:sp>
        <p:nvSpPr>
          <p:cNvPr id="1012" name="Google Shape;1012;p117"/>
          <p:cNvSpPr txBox="1"/>
          <p:nvPr>
            <p:ph idx="6" type="body"/>
          </p:nvPr>
        </p:nvSpPr>
        <p:spPr>
          <a:xfrm>
            <a:off x="5943750" y="3366300"/>
            <a:ext cx="2819100" cy="596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The backend integrates a trained CNN model to detect and classify diseases like scab and rust accurately.</a:t>
            </a:r>
            <a:endParaRPr>
              <a:latin typeface="Space Grotesk SemiBold"/>
              <a:ea typeface="Space Grotesk SemiBold"/>
              <a:cs typeface="Space Grotesk SemiBold"/>
              <a:sym typeface="Space Grotesk SemiBold"/>
            </a:endParaRPr>
          </a:p>
        </p:txBody>
      </p:sp>
      <p:sp>
        <p:nvSpPr>
          <p:cNvPr id="1013" name="Google Shape;1013;p117"/>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Instant Diagnosis</a:t>
            </a:r>
            <a:endParaRPr/>
          </a:p>
        </p:txBody>
      </p:sp>
      <p:sp>
        <p:nvSpPr>
          <p:cNvPr id="1014" name="Google Shape;1014;p117"/>
          <p:cNvSpPr txBox="1"/>
          <p:nvPr>
            <p:ph idx="8" type="body"/>
          </p:nvPr>
        </p:nvSpPr>
        <p:spPr>
          <a:xfrm>
            <a:off x="5943750" y="4445425"/>
            <a:ext cx="2819100" cy="6387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After analysis, the application displays the disease name and confidence score in real-time for the user.</a:t>
            </a:r>
            <a:endParaRPr>
              <a:latin typeface="Space Grotesk SemiBold"/>
              <a:ea typeface="Space Grotesk SemiBold"/>
              <a:cs typeface="Space Grotesk SemiBold"/>
              <a:sym typeface="Space Grotesk SemiBold"/>
            </a:endParaRPr>
          </a:p>
        </p:txBody>
      </p:sp>
      <p:sp>
        <p:nvSpPr>
          <p:cNvPr id="1015" name="Google Shape;1015;p117"/>
          <p:cNvSpPr txBox="1"/>
          <p:nvPr>
            <p:ph idx="13" type="body"/>
          </p:nvPr>
        </p:nvSpPr>
        <p:spPr>
          <a:xfrm>
            <a:off x="227875" y="3458750"/>
            <a:ext cx="4287000" cy="14613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t>Our MVP delivers the core capability — detecting apple leaf diseases from images using AI. It focuses only on essential features needed for farmers to quickly upload images and receive reliable disease identification.</a:t>
            </a:r>
            <a:endParaRPr/>
          </a:p>
        </p:txBody>
      </p:sp>
      <p:sp>
        <p:nvSpPr>
          <p:cNvPr id="1016" name="Google Shape;1016;p117"/>
          <p:cNvSpPr txBox="1"/>
          <p:nvPr>
            <p:ph type="title"/>
          </p:nvPr>
        </p:nvSpPr>
        <p:spPr>
          <a:xfrm>
            <a:off x="230900" y="697875"/>
            <a:ext cx="5160600" cy="8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Minimal Viable Product</a:t>
            </a:r>
            <a:endParaRPr/>
          </a:p>
        </p:txBody>
      </p:sp>
      <p:sp>
        <p:nvSpPr>
          <p:cNvPr id="1017" name="Google Shape;1017;p117"/>
          <p:cNvSpPr txBox="1"/>
          <p:nvPr>
            <p:ph idx="2" type="body"/>
          </p:nvPr>
        </p:nvSpPr>
        <p:spPr>
          <a:xfrm>
            <a:off x="5943750" y="1208050"/>
            <a:ext cx="2819100" cy="596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Farmers can upload apple leaf images directly into the application for disease analysis and classification.</a:t>
            </a:r>
            <a:endParaRPr>
              <a:solidFill>
                <a:schemeClr val="dk1"/>
              </a:solidFill>
              <a:latin typeface="Space Grotesk SemiBold"/>
              <a:ea typeface="Space Grotesk SemiBold"/>
              <a:cs typeface="Space Grotesk SemiBold"/>
              <a:sym typeface="Space Grotesk SemiBold"/>
            </a:endParaRPr>
          </a:p>
        </p:txBody>
      </p:sp>
      <p:sp>
        <p:nvSpPr>
          <p:cNvPr id="1018" name="Google Shape;1018;p117"/>
          <p:cNvSpPr/>
          <p:nvPr/>
        </p:nvSpPr>
        <p:spPr>
          <a:xfrm>
            <a:off x="230900" y="545825"/>
            <a:ext cx="5536756" cy="272401"/>
          </a:xfrm>
          <a:custGeom>
            <a:rect b="b" l="l" r="r" t="t"/>
            <a:pathLst>
              <a:path extrusionOk="0" h="166098" w="229884">
                <a:moveTo>
                  <a:pt x="0" y="0"/>
                </a:moveTo>
                <a:lnTo>
                  <a:pt x="229884" y="0"/>
                </a:lnTo>
                <a:lnTo>
                  <a:pt x="229884" y="166098"/>
                </a:lnTo>
              </a:path>
            </a:pathLst>
          </a:custGeom>
          <a:noFill/>
          <a:ln cap="flat" cmpd="sng" w="28575">
            <a:solidFill>
              <a:schemeClr val="dk2"/>
            </a:solidFill>
            <a:prstDash val="solid"/>
            <a:round/>
            <a:headEnd len="med" w="med" type="none"/>
            <a:tailEnd len="med" w="med" type="none"/>
          </a:ln>
        </p:spPr>
      </p:sp>
      <p:sp>
        <p:nvSpPr>
          <p:cNvPr id="1019" name="Google Shape;1019;p117"/>
          <p:cNvSpPr/>
          <p:nvPr/>
        </p:nvSpPr>
        <p:spPr>
          <a:xfrm>
            <a:off x="5686413" y="973901"/>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7"/>
          <p:cNvSpPr/>
          <p:nvPr/>
        </p:nvSpPr>
        <p:spPr>
          <a:xfrm>
            <a:off x="5686413" y="2053037"/>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7"/>
          <p:cNvSpPr/>
          <p:nvPr/>
        </p:nvSpPr>
        <p:spPr>
          <a:xfrm>
            <a:off x="5686413" y="3132174"/>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7"/>
          <p:cNvSpPr/>
          <p:nvPr/>
        </p:nvSpPr>
        <p:spPr>
          <a:xfrm>
            <a:off x="5686413" y="4211310"/>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3" name="Google Shape;1023;p117"/>
          <p:cNvCxnSpPr/>
          <p:nvPr/>
        </p:nvCxnSpPr>
        <p:spPr>
          <a:xfrm>
            <a:off x="5763295" y="1299977"/>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1024" name="Google Shape;1024;p117"/>
          <p:cNvCxnSpPr/>
          <p:nvPr/>
        </p:nvCxnSpPr>
        <p:spPr>
          <a:xfrm>
            <a:off x="5770355" y="2379605"/>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1025" name="Google Shape;1025;p117"/>
          <p:cNvCxnSpPr/>
          <p:nvPr/>
        </p:nvCxnSpPr>
        <p:spPr>
          <a:xfrm>
            <a:off x="5767157" y="3458745"/>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1026" name="Google Shape;1026;p117"/>
          <p:cNvCxnSpPr/>
          <p:nvPr/>
        </p:nvCxnSpPr>
        <p:spPr>
          <a:xfrm>
            <a:off x="5763295" y="4547098"/>
            <a:ext cx="0" cy="596400"/>
          </a:xfrm>
          <a:prstGeom prst="straightConnector1">
            <a:avLst/>
          </a:prstGeom>
          <a:noFill/>
          <a:ln cap="flat" cmpd="sng" w="28575">
            <a:solidFill>
              <a:schemeClr val="dk2"/>
            </a:solidFill>
            <a:prstDash val="solid"/>
            <a:round/>
            <a:headEnd len="med" w="med" type="none"/>
            <a:tailEnd len="med" w="med" type="none"/>
          </a:ln>
        </p:spPr>
      </p:cxnSp>
      <p:sp>
        <p:nvSpPr>
          <p:cNvPr id="1027" name="Google Shape;1027;p117"/>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028" name="Google Shape;1028;p117"/>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descr="Road passing through a green valley." id="1033" name="Google Shape;1033;p118"/>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034" name="Google Shape;1034;p118"/>
          <p:cNvGrpSpPr/>
          <p:nvPr/>
        </p:nvGrpSpPr>
        <p:grpSpPr>
          <a:xfrm>
            <a:off x="161" y="96"/>
            <a:ext cx="9143670" cy="5143310"/>
            <a:chOff x="238125" y="848375"/>
            <a:chExt cx="7144050" cy="4018525"/>
          </a:xfrm>
        </p:grpSpPr>
        <p:sp>
          <p:nvSpPr>
            <p:cNvPr id="1035" name="Google Shape;1035;p118"/>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18"/>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118"/>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Technologies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038" name="Google Shape;1038;p118"/>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1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Technologies</a:t>
            </a:r>
            <a:endParaRPr/>
          </a:p>
        </p:txBody>
      </p:sp>
      <p:sp>
        <p:nvSpPr>
          <p:cNvPr id="1044" name="Google Shape;1044;p11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5" name="Google Shape;1045;p119"/>
          <p:cNvPicPr preferRelativeResize="0"/>
          <p:nvPr/>
        </p:nvPicPr>
        <p:blipFill>
          <a:blip r:embed="rId3">
            <a:alphaModFix/>
          </a:blip>
          <a:stretch>
            <a:fillRect/>
          </a:stretch>
        </p:blipFill>
        <p:spPr>
          <a:xfrm>
            <a:off x="4331500" y="1724775"/>
            <a:ext cx="1683400" cy="1015950"/>
          </a:xfrm>
          <a:prstGeom prst="rect">
            <a:avLst/>
          </a:prstGeom>
          <a:noFill/>
          <a:ln>
            <a:noFill/>
          </a:ln>
        </p:spPr>
      </p:pic>
      <p:pic>
        <p:nvPicPr>
          <p:cNvPr id="1046" name="Google Shape;1046;p119"/>
          <p:cNvPicPr preferRelativeResize="0"/>
          <p:nvPr/>
        </p:nvPicPr>
        <p:blipFill>
          <a:blip r:embed="rId4">
            <a:alphaModFix/>
          </a:blip>
          <a:stretch>
            <a:fillRect/>
          </a:stretch>
        </p:blipFill>
        <p:spPr>
          <a:xfrm>
            <a:off x="6338225" y="1848660"/>
            <a:ext cx="1254600" cy="768175"/>
          </a:xfrm>
          <a:prstGeom prst="rect">
            <a:avLst/>
          </a:prstGeom>
          <a:noFill/>
          <a:ln>
            <a:noFill/>
          </a:ln>
        </p:spPr>
      </p:pic>
      <p:pic>
        <p:nvPicPr>
          <p:cNvPr id="1047" name="Google Shape;1047;p119"/>
          <p:cNvPicPr preferRelativeResize="0"/>
          <p:nvPr/>
        </p:nvPicPr>
        <p:blipFill>
          <a:blip r:embed="rId5">
            <a:alphaModFix/>
          </a:blip>
          <a:stretch>
            <a:fillRect/>
          </a:stretch>
        </p:blipFill>
        <p:spPr>
          <a:xfrm>
            <a:off x="4263300" y="3151900"/>
            <a:ext cx="1965901" cy="362850"/>
          </a:xfrm>
          <a:prstGeom prst="rect">
            <a:avLst/>
          </a:prstGeom>
          <a:noFill/>
          <a:ln>
            <a:noFill/>
          </a:ln>
        </p:spPr>
      </p:pic>
      <p:pic>
        <p:nvPicPr>
          <p:cNvPr id="1048" name="Google Shape;1048;p119"/>
          <p:cNvPicPr preferRelativeResize="0"/>
          <p:nvPr/>
        </p:nvPicPr>
        <p:blipFill>
          <a:blip r:embed="rId6">
            <a:alphaModFix/>
          </a:blip>
          <a:stretch>
            <a:fillRect/>
          </a:stretch>
        </p:blipFill>
        <p:spPr>
          <a:xfrm>
            <a:off x="6639750" y="3061825"/>
            <a:ext cx="2199674" cy="543000"/>
          </a:xfrm>
          <a:prstGeom prst="rect">
            <a:avLst/>
          </a:prstGeom>
          <a:noFill/>
          <a:ln>
            <a:noFill/>
          </a:ln>
        </p:spPr>
      </p:pic>
      <p:sp>
        <p:nvSpPr>
          <p:cNvPr id="1049" name="Google Shape;1049;p119"/>
          <p:cNvSpPr txBox="1"/>
          <p:nvPr/>
        </p:nvSpPr>
        <p:spPr>
          <a:xfrm>
            <a:off x="141475" y="1790175"/>
            <a:ext cx="3866700" cy="2857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Frontend:</a:t>
            </a:r>
            <a:r>
              <a:rPr lang="en" sz="1100">
                <a:solidFill>
                  <a:schemeClr val="lt1"/>
                </a:solidFill>
                <a:latin typeface="Barlow"/>
                <a:ea typeface="Barlow"/>
                <a:cs typeface="Barlow"/>
                <a:sym typeface="Barlow"/>
              </a:rPr>
              <a:t> Next.js – Fast, scalable, and SEO-friendly UI.</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Backend:</a:t>
            </a:r>
            <a:r>
              <a:rPr lang="en" sz="1100">
                <a:solidFill>
                  <a:schemeClr val="lt1"/>
                </a:solidFill>
                <a:latin typeface="Barlow"/>
                <a:ea typeface="Barlow"/>
                <a:cs typeface="Barlow"/>
                <a:sym typeface="Barlow"/>
              </a:rPr>
              <a:t> Node.js &amp; FastAPI – Efficient API handling and real-time processing.</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Machine Learning:</a:t>
            </a:r>
            <a:r>
              <a:rPr lang="en" sz="1100">
                <a:solidFill>
                  <a:schemeClr val="lt1"/>
                </a:solidFill>
                <a:latin typeface="Barlow"/>
                <a:ea typeface="Barlow"/>
                <a:cs typeface="Barlow"/>
                <a:sym typeface="Barlow"/>
              </a:rPr>
              <a:t> PyTorch – Deep learning for accurate disease detection.</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Database:</a:t>
            </a:r>
            <a:r>
              <a:rPr lang="en" sz="1100">
                <a:solidFill>
                  <a:schemeClr val="lt1"/>
                </a:solidFill>
                <a:latin typeface="Barlow"/>
                <a:ea typeface="Barlow"/>
                <a:cs typeface="Barlow"/>
                <a:sym typeface="Barlow"/>
              </a:rPr>
              <a:t> PostgreSQL – Reliable relational database for storing image data and results.</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IDE/Development Tool:</a:t>
            </a:r>
            <a:r>
              <a:rPr lang="en" sz="1100">
                <a:solidFill>
                  <a:schemeClr val="lt1"/>
                </a:solidFill>
                <a:latin typeface="Barlow"/>
                <a:ea typeface="Barlow"/>
                <a:cs typeface="Barlow"/>
                <a:sym typeface="Barlow"/>
              </a:rPr>
              <a:t> Visual Studio Code – Primary code editor used by the team.</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Version Control:</a:t>
            </a:r>
            <a:r>
              <a:rPr lang="en" sz="1100">
                <a:solidFill>
                  <a:schemeClr val="lt1"/>
                </a:solidFill>
                <a:latin typeface="Barlow"/>
                <a:ea typeface="Barlow"/>
                <a:cs typeface="Barlow"/>
                <a:sym typeface="Barlow"/>
              </a:rPr>
              <a:t> GitHub – For collaboration, versioning, and artifact storage.</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Deployment:</a:t>
            </a:r>
            <a:r>
              <a:rPr lang="en" sz="1100">
                <a:solidFill>
                  <a:schemeClr val="lt1"/>
                </a:solidFill>
                <a:latin typeface="Barlow"/>
                <a:ea typeface="Barlow"/>
                <a:cs typeface="Barlow"/>
                <a:sym typeface="Barlow"/>
              </a:rPr>
              <a:t> Vercel – Hosting the frontend with automatic deployment from GitHub.</a:t>
            </a:r>
            <a:endParaRPr b="1" sz="1500">
              <a:solidFill>
                <a:schemeClr val="lt1"/>
              </a:solidFill>
              <a:latin typeface="Barlow"/>
              <a:ea typeface="Barlow"/>
              <a:cs typeface="Barlow"/>
              <a:sym typeface="Barlow"/>
            </a:endParaRPr>
          </a:p>
        </p:txBody>
      </p:sp>
      <p:pic>
        <p:nvPicPr>
          <p:cNvPr id="1050" name="Google Shape;1050;p119"/>
          <p:cNvPicPr preferRelativeResize="0"/>
          <p:nvPr/>
        </p:nvPicPr>
        <p:blipFill>
          <a:blip r:embed="rId7">
            <a:alphaModFix/>
          </a:blip>
          <a:stretch>
            <a:fillRect/>
          </a:stretch>
        </p:blipFill>
        <p:spPr>
          <a:xfrm>
            <a:off x="4373593" y="3799175"/>
            <a:ext cx="690775" cy="690775"/>
          </a:xfrm>
          <a:prstGeom prst="rect">
            <a:avLst/>
          </a:prstGeom>
          <a:noFill/>
          <a:ln>
            <a:noFill/>
          </a:ln>
        </p:spPr>
      </p:pic>
      <p:pic>
        <p:nvPicPr>
          <p:cNvPr id="1051" name="Google Shape;1051;p119"/>
          <p:cNvPicPr preferRelativeResize="0"/>
          <p:nvPr/>
        </p:nvPicPr>
        <p:blipFill>
          <a:blip r:embed="rId8">
            <a:alphaModFix/>
          </a:blip>
          <a:stretch>
            <a:fillRect/>
          </a:stretch>
        </p:blipFill>
        <p:spPr>
          <a:xfrm>
            <a:off x="5535048" y="3667225"/>
            <a:ext cx="1462625" cy="822724"/>
          </a:xfrm>
          <a:prstGeom prst="rect">
            <a:avLst/>
          </a:prstGeom>
          <a:noFill/>
          <a:ln>
            <a:noFill/>
          </a:ln>
        </p:spPr>
      </p:pic>
      <p:pic>
        <p:nvPicPr>
          <p:cNvPr id="1052" name="Google Shape;1052;p119"/>
          <p:cNvPicPr preferRelativeResize="0"/>
          <p:nvPr/>
        </p:nvPicPr>
        <p:blipFill>
          <a:blip r:embed="rId9">
            <a:alphaModFix/>
          </a:blip>
          <a:stretch>
            <a:fillRect/>
          </a:stretch>
        </p:blipFill>
        <p:spPr>
          <a:xfrm>
            <a:off x="6833998" y="3892798"/>
            <a:ext cx="2199674" cy="503515"/>
          </a:xfrm>
          <a:prstGeom prst="rect">
            <a:avLst/>
          </a:prstGeom>
          <a:noFill/>
          <a:ln>
            <a:noFill/>
          </a:ln>
        </p:spPr>
      </p:pic>
      <p:pic>
        <p:nvPicPr>
          <p:cNvPr id="1053" name="Google Shape;1053;p119"/>
          <p:cNvPicPr preferRelativeResize="0"/>
          <p:nvPr/>
        </p:nvPicPr>
        <p:blipFill>
          <a:blip r:embed="rId10">
            <a:alphaModFix/>
          </a:blip>
          <a:stretch>
            <a:fillRect/>
          </a:stretch>
        </p:blipFill>
        <p:spPr>
          <a:xfrm>
            <a:off x="8122761" y="1800487"/>
            <a:ext cx="838322" cy="864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descr="Road passing through a green valley." id="1058" name="Google Shape;1058;p120"/>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059" name="Google Shape;1059;p120"/>
          <p:cNvGrpSpPr/>
          <p:nvPr/>
        </p:nvGrpSpPr>
        <p:grpSpPr>
          <a:xfrm>
            <a:off x="161" y="96"/>
            <a:ext cx="9143670" cy="5143310"/>
            <a:chOff x="238125" y="848375"/>
            <a:chExt cx="7144050" cy="4018525"/>
          </a:xfrm>
        </p:grpSpPr>
        <p:sp>
          <p:nvSpPr>
            <p:cNvPr id="1060" name="Google Shape;1060;p120"/>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20"/>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 name="Google Shape;1062;p120"/>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Algorithms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063" name="Google Shape;1063;p120"/>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3"/>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grpSp>
        <p:nvGrpSpPr>
          <p:cNvPr id="866" name="Google Shape;866;p103"/>
          <p:cNvGrpSpPr/>
          <p:nvPr/>
        </p:nvGrpSpPr>
        <p:grpSpPr>
          <a:xfrm>
            <a:off x="227875" y="223475"/>
            <a:ext cx="1214500" cy="170400"/>
            <a:chOff x="304025" y="203375"/>
            <a:chExt cx="1214500" cy="170400"/>
          </a:xfrm>
        </p:grpSpPr>
        <p:sp>
          <p:nvSpPr>
            <p:cNvPr id="867" name="Google Shape;867;p103"/>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868" name="Google Shape;868;p103"/>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869" name="Google Shape;869;p103"/>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870" name="Google Shape;870;p103"/>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
        <p:nvSpPr>
          <p:cNvPr id="871" name="Google Shape;871;p103"/>
          <p:cNvSpPr txBox="1"/>
          <p:nvPr/>
        </p:nvSpPr>
        <p:spPr>
          <a:xfrm>
            <a:off x="413550" y="2600100"/>
            <a:ext cx="2456400" cy="244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Agenda</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Team Member Roles and Responsibilities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Project Description</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Improvements Made from Professor Feedback</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Team Working Agreement</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Personas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Minimal Viable Product (MVP)</a:t>
            </a:r>
            <a:endParaRPr sz="1300">
              <a:solidFill>
                <a:schemeClr val="dk1"/>
              </a:solidFill>
              <a:latin typeface="Space Grotesk"/>
              <a:ea typeface="Space Grotesk"/>
              <a:cs typeface="Space Grotesk"/>
              <a:sym typeface="Space Grotesk"/>
            </a:endParaRPr>
          </a:p>
        </p:txBody>
      </p:sp>
      <p:sp>
        <p:nvSpPr>
          <p:cNvPr id="872" name="Google Shape;872;p103"/>
          <p:cNvSpPr txBox="1"/>
          <p:nvPr/>
        </p:nvSpPr>
        <p:spPr>
          <a:xfrm>
            <a:off x="3309150" y="2600100"/>
            <a:ext cx="2456400" cy="244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Technologies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Algorithms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Diagrams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Sprint 2 Recap</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Product Backlog</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Sprint 3 Backlog</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Sprint 3 Test Cases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Stories Completed (Sprint 3)</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Stories Not Completed (Sprint 3 Carry Over)</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Metrics</a:t>
            </a:r>
            <a:endParaRPr sz="1900">
              <a:solidFill>
                <a:schemeClr val="dk1"/>
              </a:solidFill>
              <a:latin typeface="Space Grotesk"/>
              <a:ea typeface="Space Grotesk"/>
              <a:cs typeface="Space Grotesk"/>
              <a:sym typeface="Space Grotesk"/>
            </a:endParaRPr>
          </a:p>
        </p:txBody>
      </p:sp>
      <p:sp>
        <p:nvSpPr>
          <p:cNvPr id="873" name="Google Shape;873;p103"/>
          <p:cNvSpPr txBox="1"/>
          <p:nvPr/>
        </p:nvSpPr>
        <p:spPr>
          <a:xfrm>
            <a:off x="6344700" y="2600100"/>
            <a:ext cx="2456400" cy="244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Retrospective</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Project Demo - Sprint 3</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GitHub Link &amp; Live Application Demo</a:t>
            </a:r>
            <a:endParaRPr sz="1900">
              <a:solidFill>
                <a:schemeClr val="dk1"/>
              </a:solidFill>
              <a:latin typeface="Space Grotesk"/>
              <a:ea typeface="Space Grotesk"/>
              <a:cs typeface="Space Grotesk"/>
              <a:sym typeface="Space Grotes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21"/>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Algorithms</a:t>
            </a:r>
            <a:endParaRPr/>
          </a:p>
        </p:txBody>
      </p:sp>
      <p:sp>
        <p:nvSpPr>
          <p:cNvPr id="1069" name="Google Shape;1069;p121"/>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Barlow"/>
                <a:ea typeface="Barlow"/>
                <a:cs typeface="Barlow"/>
                <a:sym typeface="Barlow"/>
              </a:rPr>
              <a:t>Our system utilizes EfficientNet, a state-of-the-art CNN model, for highly accurate and optimized plant disease detection. EfficientNet balances speed and accuracy by scaling depth, width, and resolution efficiently. Transfer learning enhances performance, while FastAPI enables real-time predictions, ensuring fast, precise, and resource-efficient disease identification for farmers and researchers.</a:t>
            </a:r>
            <a:endParaRPr sz="3800"/>
          </a:p>
        </p:txBody>
      </p:sp>
      <p:sp>
        <p:nvSpPr>
          <p:cNvPr id="1070" name="Google Shape;1070;p12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22"/>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076" name="Google Shape;1076;p122"/>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077" name="Google Shape;1077;p122"/>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 Diagrams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23"/>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Diagram</a:t>
            </a:r>
            <a:endParaRPr/>
          </a:p>
        </p:txBody>
      </p:sp>
      <p:sp>
        <p:nvSpPr>
          <p:cNvPr id="1083" name="Google Shape;1083;p123"/>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084" name="Google Shape;1084;p123"/>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085" name="Google Shape;1085;p123"/>
          <p:cNvPicPr preferRelativeResize="0"/>
          <p:nvPr/>
        </p:nvPicPr>
        <p:blipFill>
          <a:blip r:embed="rId3">
            <a:alphaModFix/>
          </a:blip>
          <a:stretch>
            <a:fillRect/>
          </a:stretch>
        </p:blipFill>
        <p:spPr>
          <a:xfrm>
            <a:off x="152400" y="1624425"/>
            <a:ext cx="8839204" cy="30773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24"/>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Diagram</a:t>
            </a:r>
            <a:endParaRPr/>
          </a:p>
        </p:txBody>
      </p:sp>
      <p:sp>
        <p:nvSpPr>
          <p:cNvPr id="1091" name="Google Shape;1091;p124"/>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092" name="Google Shape;1092;p124"/>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093" name="Google Shape;1093;p124"/>
          <p:cNvPicPr preferRelativeResize="0"/>
          <p:nvPr/>
        </p:nvPicPr>
        <p:blipFill>
          <a:blip r:embed="rId3">
            <a:alphaModFix/>
          </a:blip>
          <a:stretch>
            <a:fillRect/>
          </a:stretch>
        </p:blipFill>
        <p:spPr>
          <a:xfrm>
            <a:off x="2295525" y="1098375"/>
            <a:ext cx="4099276" cy="39414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25"/>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 Diagram</a:t>
            </a:r>
            <a:endParaRPr/>
          </a:p>
        </p:txBody>
      </p:sp>
      <p:sp>
        <p:nvSpPr>
          <p:cNvPr id="1099" name="Google Shape;1099;p125"/>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00" name="Google Shape;1100;p125"/>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1101" name="Google Shape;1101;p125"/>
          <p:cNvSpPr/>
          <p:nvPr/>
        </p:nvSpPr>
        <p:spPr>
          <a:xfrm>
            <a:off x="8505200" y="172475"/>
            <a:ext cx="1182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pic>
        <p:nvPicPr>
          <p:cNvPr id="1102" name="Google Shape;1102;p125" title="Mermaid Chart - Create complex, visual diagrams with text. A smarter way of creating diagrams.-2025-04-27-180602.png"/>
          <p:cNvPicPr preferRelativeResize="0"/>
          <p:nvPr/>
        </p:nvPicPr>
        <p:blipFill>
          <a:blip r:embed="rId3">
            <a:alphaModFix/>
          </a:blip>
          <a:stretch>
            <a:fillRect/>
          </a:stretch>
        </p:blipFill>
        <p:spPr>
          <a:xfrm>
            <a:off x="2334888" y="1038475"/>
            <a:ext cx="4359676" cy="39414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26"/>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a:t>
            </a:r>
            <a:endParaRPr/>
          </a:p>
        </p:txBody>
      </p:sp>
      <p:sp>
        <p:nvSpPr>
          <p:cNvPr id="1108" name="Google Shape;1108;p126"/>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09" name="Google Shape;1109;p126"/>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110" name="Google Shape;1110;p126"/>
          <p:cNvPicPr preferRelativeResize="0"/>
          <p:nvPr/>
        </p:nvPicPr>
        <p:blipFill>
          <a:blip r:embed="rId3">
            <a:alphaModFix/>
          </a:blip>
          <a:stretch>
            <a:fillRect/>
          </a:stretch>
        </p:blipFill>
        <p:spPr>
          <a:xfrm>
            <a:off x="152400" y="1049675"/>
            <a:ext cx="8839204" cy="38067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7"/>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Diagram</a:t>
            </a:r>
            <a:endParaRPr/>
          </a:p>
        </p:txBody>
      </p:sp>
      <p:sp>
        <p:nvSpPr>
          <p:cNvPr id="1116" name="Google Shape;1116;p127"/>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17" name="Google Shape;1117;p127"/>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118" name="Google Shape;1118;p127" title="Mermaid Chart - Create complex, visual diagrams with text. A smarter way of creating diagrams.-2025-04-27-175817.png"/>
          <p:cNvPicPr preferRelativeResize="0"/>
          <p:nvPr/>
        </p:nvPicPr>
        <p:blipFill>
          <a:blip r:embed="rId3">
            <a:alphaModFix/>
          </a:blip>
          <a:stretch>
            <a:fillRect/>
          </a:stretch>
        </p:blipFill>
        <p:spPr>
          <a:xfrm>
            <a:off x="215050" y="1868350"/>
            <a:ext cx="8839204" cy="2550766"/>
          </a:xfrm>
          <a:prstGeom prst="rect">
            <a:avLst/>
          </a:prstGeom>
          <a:noFill/>
          <a:ln>
            <a:noFill/>
          </a:ln>
        </p:spPr>
      </p:pic>
      <p:sp>
        <p:nvSpPr>
          <p:cNvPr id="1119" name="Google Shape;1119;p127"/>
          <p:cNvSpPr/>
          <p:nvPr/>
        </p:nvSpPr>
        <p:spPr>
          <a:xfrm>
            <a:off x="8505200" y="172475"/>
            <a:ext cx="1182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28"/>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sp>
        <p:nvSpPr>
          <p:cNvPr id="1125" name="Google Shape;1125;p128"/>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26" name="Google Shape;1126;p128"/>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1127" name="Google Shape;1127;p128"/>
          <p:cNvSpPr/>
          <p:nvPr/>
        </p:nvSpPr>
        <p:spPr>
          <a:xfrm>
            <a:off x="8505200" y="172475"/>
            <a:ext cx="1182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pic>
        <p:nvPicPr>
          <p:cNvPr id="1128" name="Google Shape;1128;p128" title="Mermaid Chart - Create complex, visual diagrams with text. A smarter way of creating diagrams.-2025-04-27-180259.png"/>
          <p:cNvPicPr preferRelativeResize="0"/>
          <p:nvPr/>
        </p:nvPicPr>
        <p:blipFill>
          <a:blip r:embed="rId3">
            <a:alphaModFix/>
          </a:blip>
          <a:stretch>
            <a:fillRect/>
          </a:stretch>
        </p:blipFill>
        <p:spPr>
          <a:xfrm>
            <a:off x="152400" y="1360475"/>
            <a:ext cx="8839204" cy="350460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2" name="Shape 1132"/>
        <p:cNvGrpSpPr/>
        <p:nvPr/>
      </p:nvGrpSpPr>
      <p:grpSpPr>
        <a:xfrm>
          <a:off x="0" y="0"/>
          <a:ext cx="0" cy="0"/>
          <a:chOff x="0" y="0"/>
          <a:chExt cx="0" cy="0"/>
        </a:xfrm>
      </p:grpSpPr>
      <p:pic>
        <p:nvPicPr>
          <p:cNvPr descr="Desolate landscape with large grey rocks." id="1133" name="Google Shape;1133;p129"/>
          <p:cNvPicPr preferRelativeResize="0"/>
          <p:nvPr>
            <p:ph idx="2" type="pic"/>
          </p:nvPr>
        </p:nvPicPr>
        <p:blipFill rotWithShape="1">
          <a:blip r:embed="rId3">
            <a:alphaModFix/>
          </a:blip>
          <a:srcRect b="15301" l="0" r="0" t="15301"/>
          <a:stretch/>
        </p:blipFill>
        <p:spPr>
          <a:xfrm>
            <a:off x="0" y="0"/>
            <a:ext cx="9144003" cy="5143502"/>
          </a:xfrm>
          <a:prstGeom prst="rect">
            <a:avLst/>
          </a:prstGeom>
        </p:spPr>
      </p:pic>
      <p:sp>
        <p:nvSpPr>
          <p:cNvPr id="1134" name="Google Shape;1134;p129"/>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29"/>
          <p:cNvSpPr txBox="1"/>
          <p:nvPr>
            <p:ph type="title"/>
          </p:nvPr>
        </p:nvSpPr>
        <p:spPr>
          <a:xfrm>
            <a:off x="84800" y="33055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10.Recap</a:t>
            </a:r>
            <a:endParaRPr sz="4000"/>
          </a:p>
        </p:txBody>
      </p:sp>
      <p:grpSp>
        <p:nvGrpSpPr>
          <p:cNvPr id="1136" name="Google Shape;1136;p129"/>
          <p:cNvGrpSpPr/>
          <p:nvPr/>
        </p:nvGrpSpPr>
        <p:grpSpPr>
          <a:xfrm>
            <a:off x="227875" y="223475"/>
            <a:ext cx="1214500" cy="170400"/>
            <a:chOff x="304025" y="203375"/>
            <a:chExt cx="1214500" cy="170400"/>
          </a:xfrm>
        </p:grpSpPr>
        <p:sp>
          <p:nvSpPr>
            <p:cNvPr id="1137" name="Google Shape;1137;p129"/>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138" name="Google Shape;1138;p129"/>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139" name="Google Shape;1139;p129"/>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140" name="Google Shape;1140;p129"/>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30"/>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Recap</a:t>
            </a:r>
            <a:endParaRPr/>
          </a:p>
        </p:txBody>
      </p:sp>
      <p:sp>
        <p:nvSpPr>
          <p:cNvPr id="1146" name="Google Shape;1146;p130"/>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47" name="Google Shape;1147;p130"/>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1148" name="Google Shape;1148;p130"/>
          <p:cNvSpPr txBox="1"/>
          <p:nvPr/>
        </p:nvSpPr>
        <p:spPr>
          <a:xfrm>
            <a:off x="415825" y="1380525"/>
            <a:ext cx="8278500" cy="358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accent1"/>
              </a:buClr>
              <a:buSzPts val="1100"/>
              <a:buFont typeface="Arial"/>
              <a:buNone/>
            </a:pPr>
            <a:r>
              <a:rPr lang="en" sz="1200">
                <a:solidFill>
                  <a:schemeClr val="lt1"/>
                </a:solidFill>
                <a:latin typeface="Space Grotesk"/>
                <a:ea typeface="Space Grotesk"/>
                <a:cs typeface="Space Grotesk"/>
                <a:sym typeface="Space Grotesk"/>
              </a:rPr>
              <a:t>In Sprint 2, we made the system smarter by teaching it to tell the difference between scab and rust when a leaf is unhealthy. We also added confidence scores and basic advice, so farmers not only know what’s wrong but also what to do next.</a:t>
            </a:r>
            <a:endParaRPr sz="1200">
              <a:solidFill>
                <a:schemeClr val="lt1"/>
              </a:solidFill>
              <a:latin typeface="Space Grotesk"/>
              <a:ea typeface="Space Grotesk"/>
              <a:cs typeface="Space Grotesk"/>
              <a:sym typeface="Space Grotesk"/>
            </a:endParaRPr>
          </a:p>
          <a:p>
            <a:pPr indent="0" lvl="0" marL="0" rtl="0" algn="l">
              <a:lnSpc>
                <a:spcPct val="115000"/>
              </a:lnSpc>
              <a:spcBef>
                <a:spcPts val="1200"/>
              </a:spcBef>
              <a:spcAft>
                <a:spcPts val="0"/>
              </a:spcAft>
              <a:buClr>
                <a:schemeClr val="accent1"/>
              </a:buClr>
              <a:buSzPts val="1100"/>
              <a:buFont typeface="Arial"/>
              <a:buNone/>
            </a:pPr>
            <a:r>
              <a:rPr lang="en" sz="1200">
                <a:solidFill>
                  <a:schemeClr val="lt1"/>
                </a:solidFill>
                <a:latin typeface="Space Grotesk"/>
                <a:ea typeface="Space Grotesk"/>
                <a:cs typeface="Space Grotesk"/>
                <a:sym typeface="Space Grotesk"/>
              </a:rPr>
              <a:t>We also tightened things up behind the scenes by making sure only real leaf images are accepted, and we added automated tests to keep the core features stable as we keep building.</a:t>
            </a:r>
            <a:endParaRPr sz="1200">
              <a:solidFill>
                <a:schemeClr val="lt1"/>
              </a:solidFill>
              <a:latin typeface="Space Grotesk"/>
              <a:ea typeface="Space Grotesk"/>
              <a:cs typeface="Space Grotesk"/>
              <a:sym typeface="Space Grotesk"/>
            </a:endParaRPr>
          </a:p>
          <a:p>
            <a:pPr indent="0" lvl="0" marL="0" rtl="0" algn="l">
              <a:spcBef>
                <a:spcPts val="1200"/>
              </a:spcBef>
              <a:spcAft>
                <a:spcPts val="0"/>
              </a:spcAft>
              <a:buNone/>
            </a:pPr>
            <a:r>
              <a:t/>
            </a:r>
            <a:endParaRPr sz="1200">
              <a:solidFill>
                <a:schemeClr val="lt1"/>
              </a:solidFill>
              <a:latin typeface="Space Grotesk"/>
              <a:ea typeface="Space Grotesk"/>
              <a:cs typeface="Space Grotesk"/>
              <a:sym typeface="Space Grotes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descr="Road passing through a green valley." id="878" name="Google Shape;878;p104"/>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879" name="Google Shape;879;p104"/>
          <p:cNvGrpSpPr/>
          <p:nvPr/>
        </p:nvGrpSpPr>
        <p:grpSpPr>
          <a:xfrm>
            <a:off x="161" y="96"/>
            <a:ext cx="9143670" cy="5143310"/>
            <a:chOff x="238125" y="848375"/>
            <a:chExt cx="7144050" cy="4018525"/>
          </a:xfrm>
        </p:grpSpPr>
        <p:sp>
          <p:nvSpPr>
            <p:cNvPr id="880" name="Google Shape;880;p104"/>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04"/>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104"/>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accent1"/>
              </a:buClr>
              <a:buSzPct val="30555"/>
              <a:buFont typeface="Arial"/>
              <a:buNone/>
            </a:pPr>
            <a:r>
              <a:rPr b="0" lang="en" sz="3600">
                <a:solidFill>
                  <a:srgbClr val="FFFFFF"/>
                </a:solidFill>
                <a:latin typeface="Space Grotesk Medium"/>
                <a:ea typeface="Space Grotesk Medium"/>
                <a:cs typeface="Space Grotesk Medium"/>
                <a:sym typeface="Space Grotesk Medium"/>
              </a:rPr>
              <a:t>Team Member Roles and Responsibilities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883" name="Google Shape;883;p104"/>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2" name="Shape 1152"/>
        <p:cNvGrpSpPr/>
        <p:nvPr/>
      </p:nvGrpSpPr>
      <p:grpSpPr>
        <a:xfrm>
          <a:off x="0" y="0"/>
          <a:ext cx="0" cy="0"/>
          <a:chOff x="0" y="0"/>
          <a:chExt cx="0" cy="0"/>
        </a:xfrm>
      </p:grpSpPr>
      <p:pic>
        <p:nvPicPr>
          <p:cNvPr descr="Desolate landscape with large grey rocks." id="1153" name="Google Shape;1153;p131"/>
          <p:cNvPicPr preferRelativeResize="0"/>
          <p:nvPr>
            <p:ph idx="2" type="pic"/>
          </p:nvPr>
        </p:nvPicPr>
        <p:blipFill rotWithShape="1">
          <a:blip r:embed="rId3">
            <a:alphaModFix/>
          </a:blip>
          <a:srcRect b="15301" l="0" r="0" t="15301"/>
          <a:stretch/>
        </p:blipFill>
        <p:spPr>
          <a:xfrm>
            <a:off x="0" y="0"/>
            <a:ext cx="9144003" cy="5143502"/>
          </a:xfrm>
          <a:prstGeom prst="rect">
            <a:avLst/>
          </a:prstGeom>
        </p:spPr>
      </p:pic>
      <p:sp>
        <p:nvSpPr>
          <p:cNvPr id="1154" name="Google Shape;1154;p131"/>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31"/>
          <p:cNvSpPr txBox="1"/>
          <p:nvPr>
            <p:ph type="title"/>
          </p:nvPr>
        </p:nvSpPr>
        <p:spPr>
          <a:xfrm>
            <a:off x="84800" y="33055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11.</a:t>
            </a:r>
            <a:r>
              <a:rPr lang="en" sz="4000"/>
              <a:t>Product Backlog</a:t>
            </a:r>
            <a:endParaRPr sz="4000"/>
          </a:p>
        </p:txBody>
      </p:sp>
      <p:grpSp>
        <p:nvGrpSpPr>
          <p:cNvPr id="1156" name="Google Shape;1156;p131"/>
          <p:cNvGrpSpPr/>
          <p:nvPr/>
        </p:nvGrpSpPr>
        <p:grpSpPr>
          <a:xfrm>
            <a:off x="227875" y="223475"/>
            <a:ext cx="1214500" cy="170400"/>
            <a:chOff x="304025" y="203375"/>
            <a:chExt cx="1214500" cy="170400"/>
          </a:xfrm>
        </p:grpSpPr>
        <p:sp>
          <p:nvSpPr>
            <p:cNvPr id="1157" name="Google Shape;1157;p131"/>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158" name="Google Shape;1158;p131"/>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159" name="Google Shape;1159;p131"/>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160" name="Google Shape;1160;p131"/>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2"/>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66" name="Google Shape;1166;p132"/>
          <p:cNvGraphicFramePr/>
          <p:nvPr/>
        </p:nvGraphicFramePr>
        <p:xfrm>
          <a:off x="368025" y="1321375"/>
          <a:ext cx="3000000" cy="3000000"/>
        </p:xfrm>
        <a:graphic>
          <a:graphicData uri="http://schemas.openxmlformats.org/drawingml/2006/table">
            <a:tbl>
              <a:tblPr>
                <a:noFill/>
                <a:tableStyleId>{BAA0CD88-5E97-4199-8EA7-7D019DB42E2C}</a:tableStyleId>
              </a:tblPr>
              <a:tblGrid>
                <a:gridCol w="1650175"/>
                <a:gridCol w="1145425"/>
                <a:gridCol w="2154900"/>
                <a:gridCol w="1650175"/>
                <a:gridCol w="1650175"/>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upload an image of my apple leaf</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system can analyze it for diseases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upload works from desktop and mobile; files saved to backend</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system to detect if my leaf is healthy or diseased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take action if needed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returns "Healthy" or "Diseased" after image upload</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Pre-process images to remove noise and resize for AI model</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AI model receives consistent input for reliable detection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Images are resized and normalized before analysis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381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Log uploaded images and results in PostgreSQL</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we can track all scans for auditing and improvements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entry saved with timestamp, image URL, and result</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33"/>
          <p:cNvSpPr txBox="1"/>
          <p:nvPr>
            <p:ph idx="19" type="title"/>
          </p:nvPr>
        </p:nvSpPr>
        <p:spPr>
          <a:xfrm>
            <a:off x="228600" y="235950"/>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72" name="Google Shape;1172;p133"/>
          <p:cNvGraphicFramePr/>
          <p:nvPr/>
        </p:nvGraphicFramePr>
        <p:xfrm>
          <a:off x="368025" y="1048600"/>
          <a:ext cx="3000000" cy="3000000"/>
        </p:xfrm>
        <a:graphic>
          <a:graphicData uri="http://schemas.openxmlformats.org/drawingml/2006/table">
            <a:tbl>
              <a:tblPr>
                <a:noFill/>
                <a:tableStyleId>{BAA0CD88-5E97-4199-8EA7-7D019DB42E2C}</a:tableStyleId>
              </a:tblPr>
              <a:tblGrid>
                <a:gridCol w="1663900"/>
                <a:gridCol w="1154950"/>
                <a:gridCol w="2172825"/>
                <a:gridCol w="1663900"/>
                <a:gridCol w="1663900"/>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Set up CI/CD pipeline to deploy to Vercel</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code changes automatically go live without manual deployment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Push to main triggers deployment to Vercel</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US2.1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system to identify the specific disease if my leaf is unhealthy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know exactly what’s wrong</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classifies between scab and rust</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US2.2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see a confidence score with the result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know how reliable the result is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Confidence score shown with each result</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381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US2.3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basic advice based on the detected disease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know what to do next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Text advice (e.g., “Apply fungicide”) shown after detection</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4"/>
          <p:cNvSpPr txBox="1"/>
          <p:nvPr>
            <p:ph idx="19" type="title"/>
          </p:nvPr>
        </p:nvSpPr>
        <p:spPr>
          <a:xfrm>
            <a:off x="228600" y="235950"/>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78" name="Google Shape;1178;p134"/>
          <p:cNvGraphicFramePr/>
          <p:nvPr/>
        </p:nvGraphicFramePr>
        <p:xfrm>
          <a:off x="368025" y="1048600"/>
          <a:ext cx="3000000" cy="3000000"/>
        </p:xfrm>
        <a:graphic>
          <a:graphicData uri="http://schemas.openxmlformats.org/drawingml/2006/table">
            <a:tbl>
              <a:tblPr>
                <a:noFill/>
                <a:tableStyleId>{BAA0CD88-5E97-4199-8EA7-7D019DB42E2C}</a:tableStyleId>
              </a:tblPr>
              <a:tblGrid>
                <a:gridCol w="1644300"/>
                <a:gridCol w="1141350"/>
                <a:gridCol w="2147250"/>
                <a:gridCol w="1644300"/>
                <a:gridCol w="1644300"/>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TS2.1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Validate and reject non-leaf images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system doesn’t waste resources analyzing invalid images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Non-leaf images trigger clear error message</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TS2.2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Add test cases for all core APIs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future changes do not break existing functionality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API (upload, detect, classify) has 3+ automated tests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see past uploads and results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track disease history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History page shows past uploads with timestamps and results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381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upload multiple images at once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save time during scanning</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Batch upload supports up to 5 images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35"/>
          <p:cNvSpPr txBox="1"/>
          <p:nvPr>
            <p:ph idx="19" type="title"/>
          </p:nvPr>
        </p:nvSpPr>
        <p:spPr>
          <a:xfrm>
            <a:off x="228600" y="235950"/>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84" name="Google Shape;1184;p135"/>
          <p:cNvGraphicFramePr/>
          <p:nvPr/>
        </p:nvGraphicFramePr>
        <p:xfrm>
          <a:off x="368025" y="1048600"/>
          <a:ext cx="3000000" cy="3000000"/>
        </p:xfrm>
        <a:graphic>
          <a:graphicData uri="http://schemas.openxmlformats.org/drawingml/2006/table">
            <a:tbl>
              <a:tblPr>
                <a:noFill/>
                <a:tableStyleId>{BAA0CD88-5E97-4199-8EA7-7D019DB42E2C}</a:tableStyleId>
              </a:tblPr>
              <a:tblGrid>
                <a:gridCol w="1665850"/>
                <a:gridCol w="1156300"/>
                <a:gridCol w="2175375"/>
                <a:gridCol w="1665850"/>
                <a:gridCol w="1665850"/>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app to work well on mobile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use it directly in the field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App fully responsive on mobile browsers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Optimize AI model for faster detection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user doesn’t experience slow results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Inference time is less than 3 seconds per image</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Log errors to PostgreSQL when detection fails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developers can quickly identify and resolve issues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error log includes timestamp, image URL, and error message</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36"/>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190" name="Google Shape;1190;p136"/>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191" name="Google Shape;1191;p136"/>
          <p:cNvSpPr txBox="1"/>
          <p:nvPr>
            <p:ph type="title"/>
          </p:nvPr>
        </p:nvSpPr>
        <p:spPr>
          <a:xfrm>
            <a:off x="230900" y="457200"/>
            <a:ext cx="88137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Sprint 3 Backlog</a:t>
            </a:r>
            <a:endParaRPr/>
          </a:p>
        </p:txBody>
      </p:sp>
      <p:grpSp>
        <p:nvGrpSpPr>
          <p:cNvPr id="1192" name="Google Shape;1192;p136"/>
          <p:cNvGrpSpPr/>
          <p:nvPr/>
        </p:nvGrpSpPr>
        <p:grpSpPr>
          <a:xfrm>
            <a:off x="227875" y="223475"/>
            <a:ext cx="1214500" cy="170400"/>
            <a:chOff x="304025" y="203375"/>
            <a:chExt cx="1214500" cy="170400"/>
          </a:xfrm>
        </p:grpSpPr>
        <p:sp>
          <p:nvSpPr>
            <p:cNvPr id="1193" name="Google Shape;1193;p136"/>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194" name="Google Shape;1194;p136"/>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195" name="Google Shape;1195;p136"/>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196" name="Google Shape;1196;p136"/>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37"/>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Backlog</a:t>
            </a:r>
            <a:endParaRPr/>
          </a:p>
        </p:txBody>
      </p:sp>
      <p:graphicFrame>
        <p:nvGraphicFramePr>
          <p:cNvPr id="1202" name="Google Shape;1202;p137"/>
          <p:cNvGraphicFramePr/>
          <p:nvPr/>
        </p:nvGraphicFramePr>
        <p:xfrm>
          <a:off x="152400" y="1077850"/>
          <a:ext cx="3000000" cy="3000000"/>
        </p:xfrm>
        <a:graphic>
          <a:graphicData uri="http://schemas.openxmlformats.org/drawingml/2006/table">
            <a:tbl>
              <a:tblPr>
                <a:noFill/>
                <a:tableStyleId>{BAA0CD88-5E97-4199-8EA7-7D019DB42E2C}</a:tableStyleId>
              </a:tblPr>
              <a:tblGrid>
                <a:gridCol w="909675"/>
                <a:gridCol w="2624125"/>
                <a:gridCol w="1766900"/>
                <a:gridCol w="2409850"/>
                <a:gridCol w="1123950"/>
              </a:tblGrid>
              <a:tr h="3615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Points</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145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see past uploads and results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track disease history</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History page shows past uploads with timestamps and results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5</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upload multiple images at once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save time during scanning</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Batch upload supports up to 5 images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app to work well on mobile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use it directly in the field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App fully responsive on mobile browsers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947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Optimize AI model for faster detection</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user doesn’t experience slow results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Inference time is less than 3 seconds per image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8</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Log errors to PostgreSQL when detection fails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developers can quickly identify and resolve issues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error log includes timestamp, image URL, and error message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38"/>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208" name="Google Shape;1208;p138"/>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209" name="Google Shape;1209;p138"/>
          <p:cNvSpPr txBox="1"/>
          <p:nvPr>
            <p:ph type="title"/>
          </p:nvPr>
        </p:nvSpPr>
        <p:spPr>
          <a:xfrm>
            <a:off x="230900" y="457200"/>
            <a:ext cx="86844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Sprint 3 Test Cases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39"/>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a:t>
            </a:r>
            <a:r>
              <a:rPr lang="en"/>
              <a:t>Test Cases</a:t>
            </a:r>
            <a:endParaRPr/>
          </a:p>
        </p:txBody>
      </p:sp>
      <p:graphicFrame>
        <p:nvGraphicFramePr>
          <p:cNvPr id="1215" name="Google Shape;1215;p139"/>
          <p:cNvGraphicFramePr/>
          <p:nvPr/>
        </p:nvGraphicFramePr>
        <p:xfrm>
          <a:off x="169375" y="1292175"/>
          <a:ext cx="3000000" cy="3000000"/>
        </p:xfrm>
        <a:graphic>
          <a:graphicData uri="http://schemas.openxmlformats.org/drawingml/2006/table">
            <a:tbl>
              <a:tblPr>
                <a:noFill/>
                <a:tableStyleId>{BAA0CD88-5E97-4199-8EA7-7D019DB42E2C}</a:tableStyleId>
              </a:tblPr>
              <a:tblGrid>
                <a:gridCol w="1761050"/>
                <a:gridCol w="1761050"/>
                <a:gridCol w="1761050"/>
                <a:gridCol w="2355275"/>
                <a:gridCol w="1166825"/>
              </a:tblGrid>
              <a:tr h="300350">
                <a:tc>
                  <a:txBody>
                    <a:bodyPr/>
                    <a:lstStyle/>
                    <a:p>
                      <a:pPr indent="0" lvl="0" marL="0" rtl="0" algn="ctr">
                        <a:lnSpc>
                          <a:spcPct val="115000"/>
                        </a:lnSpc>
                        <a:spcBef>
                          <a:spcPts val="0"/>
                        </a:spcBef>
                        <a:spcAft>
                          <a:spcPts val="0"/>
                        </a:spcAft>
                        <a:buNone/>
                      </a:pPr>
                      <a:r>
                        <a:rPr b="1" lang="en" sz="1000"/>
                        <a:t>ID</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Story</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Test Case</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Expected Result</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Status</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8412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History Page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leaf image and check history page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appears in history with correct timestamp and result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54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History Page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multiple images over time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All uploads correctly listed in history chronologically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3372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Batch Upload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3 images at once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All 3 images are processed and results shown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54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Batch Upload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Try uploading 6 images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shows error: “Maximum 5 images allowed”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589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Mobile Responsiveness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Open app on mobile browser</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App layout adapts properly (no broken UI elements)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589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Mobile Responsiveness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image from mobile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and detection work smoothly on mobile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54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Model Optimization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leaf image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Detection result returns within 3 seconds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40"/>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Test Cases</a:t>
            </a:r>
            <a:endParaRPr/>
          </a:p>
        </p:txBody>
      </p:sp>
      <p:graphicFrame>
        <p:nvGraphicFramePr>
          <p:cNvPr id="1221" name="Google Shape;1221;p140"/>
          <p:cNvGraphicFramePr/>
          <p:nvPr/>
        </p:nvGraphicFramePr>
        <p:xfrm>
          <a:off x="169375" y="1292175"/>
          <a:ext cx="3000000" cy="3000000"/>
        </p:xfrm>
        <a:graphic>
          <a:graphicData uri="http://schemas.openxmlformats.org/drawingml/2006/table">
            <a:tbl>
              <a:tblPr>
                <a:noFill/>
                <a:tableStyleId>{BAA0CD88-5E97-4199-8EA7-7D019DB42E2C}</a:tableStyleId>
              </a:tblPr>
              <a:tblGrid>
                <a:gridCol w="1761050"/>
                <a:gridCol w="1761050"/>
                <a:gridCol w="1761050"/>
                <a:gridCol w="2355275"/>
                <a:gridCol w="1166825"/>
              </a:tblGrid>
              <a:tr h="300350">
                <a:tc>
                  <a:txBody>
                    <a:bodyPr/>
                    <a:lstStyle/>
                    <a:p>
                      <a:pPr indent="0" lvl="0" marL="0" rtl="0" algn="ctr">
                        <a:lnSpc>
                          <a:spcPct val="115000"/>
                        </a:lnSpc>
                        <a:spcBef>
                          <a:spcPts val="0"/>
                        </a:spcBef>
                        <a:spcAft>
                          <a:spcPts val="0"/>
                        </a:spcAft>
                        <a:buNone/>
                      </a:pPr>
                      <a:r>
                        <a:rPr b="1" lang="en" sz="1000"/>
                        <a:t>ID</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Story</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Test Case</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Expected Result</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Status</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8412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Model Optimization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multiple images together</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image processed under 3 seconds individually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54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Error Logging</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Trigger detection failure manually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Error logged in PostgreSQL with timestamp, image URL, message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3372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Error Logging</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Simulate bad input to fail detection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Error entry created with all required fields in database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Passed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5"/>
          <p:cNvSpPr txBox="1"/>
          <p:nvPr>
            <p:ph type="title"/>
          </p:nvPr>
        </p:nvSpPr>
        <p:spPr>
          <a:xfrm>
            <a:off x="59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Machine Learning Engineer</a:t>
            </a:r>
            <a:endParaRPr sz="1700"/>
          </a:p>
        </p:txBody>
      </p:sp>
      <p:sp>
        <p:nvSpPr>
          <p:cNvPr id="889" name="Google Shape;889;p105"/>
          <p:cNvSpPr txBox="1"/>
          <p:nvPr>
            <p:ph idx="1" type="subTitle"/>
          </p:nvPr>
        </p:nvSpPr>
        <p:spPr>
          <a:xfrm>
            <a:off x="76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Manoj Kumar Reddy Mule</a:t>
            </a:r>
            <a:endParaRPr sz="1400"/>
          </a:p>
        </p:txBody>
      </p:sp>
      <p:sp>
        <p:nvSpPr>
          <p:cNvPr id="890" name="Google Shape;890;p105"/>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891" name="Google Shape;891;p105"/>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892" name="Google Shape;892;p105"/>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893" name="Google Shape;893;p105"/>
          <p:cNvPicPr preferRelativeResize="0"/>
          <p:nvPr/>
        </p:nvPicPr>
        <p:blipFill>
          <a:blip r:embed="rId3">
            <a:alphaModFix/>
          </a:blip>
          <a:stretch>
            <a:fillRect/>
          </a:stretch>
        </p:blipFill>
        <p:spPr>
          <a:xfrm>
            <a:off x="211674" y="1318325"/>
            <a:ext cx="1334500" cy="1779313"/>
          </a:xfrm>
          <a:prstGeom prst="rect">
            <a:avLst/>
          </a:prstGeom>
          <a:noFill/>
          <a:ln>
            <a:noFill/>
          </a:ln>
        </p:spPr>
      </p:pic>
      <p:pic>
        <p:nvPicPr>
          <p:cNvPr id="894" name="Google Shape;894;p105"/>
          <p:cNvPicPr preferRelativeResize="0"/>
          <p:nvPr/>
        </p:nvPicPr>
        <p:blipFill>
          <a:blip r:embed="rId4">
            <a:alphaModFix/>
          </a:blip>
          <a:stretch>
            <a:fillRect/>
          </a:stretch>
        </p:blipFill>
        <p:spPr>
          <a:xfrm>
            <a:off x="2491100" y="1318319"/>
            <a:ext cx="1334501" cy="1779318"/>
          </a:xfrm>
          <a:prstGeom prst="rect">
            <a:avLst/>
          </a:prstGeom>
          <a:noFill/>
          <a:ln>
            <a:noFill/>
          </a:ln>
        </p:spPr>
      </p:pic>
      <p:pic>
        <p:nvPicPr>
          <p:cNvPr id="895" name="Google Shape;895;p105"/>
          <p:cNvPicPr preferRelativeResize="0"/>
          <p:nvPr/>
        </p:nvPicPr>
        <p:blipFill>
          <a:blip r:embed="rId5">
            <a:alphaModFix/>
          </a:blip>
          <a:stretch>
            <a:fillRect/>
          </a:stretch>
        </p:blipFill>
        <p:spPr>
          <a:xfrm>
            <a:off x="4628845" y="1318312"/>
            <a:ext cx="1391105" cy="1779325"/>
          </a:xfrm>
          <a:prstGeom prst="rect">
            <a:avLst/>
          </a:prstGeom>
          <a:noFill/>
          <a:ln>
            <a:noFill/>
          </a:ln>
        </p:spPr>
      </p:pic>
      <p:pic>
        <p:nvPicPr>
          <p:cNvPr id="896" name="Google Shape;896;p105"/>
          <p:cNvPicPr preferRelativeResize="0"/>
          <p:nvPr/>
        </p:nvPicPr>
        <p:blipFill>
          <a:blip r:embed="rId6">
            <a:alphaModFix/>
          </a:blip>
          <a:stretch>
            <a:fillRect/>
          </a:stretch>
        </p:blipFill>
        <p:spPr>
          <a:xfrm>
            <a:off x="6778200" y="1272575"/>
            <a:ext cx="1334499" cy="1779332"/>
          </a:xfrm>
          <a:prstGeom prst="rect">
            <a:avLst/>
          </a:prstGeom>
          <a:noFill/>
          <a:ln>
            <a:noFill/>
          </a:ln>
        </p:spPr>
      </p:pic>
      <p:sp>
        <p:nvSpPr>
          <p:cNvPr id="897" name="Google Shape;897;p105"/>
          <p:cNvSpPr txBox="1"/>
          <p:nvPr>
            <p:ph type="title"/>
          </p:nvPr>
        </p:nvSpPr>
        <p:spPr>
          <a:xfrm>
            <a:off x="2345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Backend Developer</a:t>
            </a:r>
            <a:endParaRPr sz="1700"/>
          </a:p>
        </p:txBody>
      </p:sp>
      <p:sp>
        <p:nvSpPr>
          <p:cNvPr id="898" name="Google Shape;898;p105"/>
          <p:cNvSpPr txBox="1"/>
          <p:nvPr>
            <p:ph idx="1" type="subTitle"/>
          </p:nvPr>
        </p:nvSpPr>
        <p:spPr>
          <a:xfrm>
            <a:off x="2362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Krishna Kishore Varma Kalidindi</a:t>
            </a:r>
            <a:endParaRPr sz="1400"/>
          </a:p>
        </p:txBody>
      </p:sp>
      <p:sp>
        <p:nvSpPr>
          <p:cNvPr id="899" name="Google Shape;899;p105"/>
          <p:cNvSpPr txBox="1"/>
          <p:nvPr>
            <p:ph type="title"/>
          </p:nvPr>
        </p:nvSpPr>
        <p:spPr>
          <a:xfrm>
            <a:off x="44788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Backend Developer</a:t>
            </a:r>
            <a:endParaRPr sz="1700"/>
          </a:p>
        </p:txBody>
      </p:sp>
      <p:sp>
        <p:nvSpPr>
          <p:cNvPr id="900" name="Google Shape;900;p105"/>
          <p:cNvSpPr txBox="1"/>
          <p:nvPr>
            <p:ph idx="1" type="subTitle"/>
          </p:nvPr>
        </p:nvSpPr>
        <p:spPr>
          <a:xfrm>
            <a:off x="44963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Gopi Krishna Bhookya</a:t>
            </a:r>
            <a:endParaRPr sz="1400"/>
          </a:p>
        </p:txBody>
      </p:sp>
      <p:sp>
        <p:nvSpPr>
          <p:cNvPr id="901" name="Google Shape;901;p105"/>
          <p:cNvSpPr txBox="1"/>
          <p:nvPr>
            <p:ph type="title"/>
          </p:nvPr>
        </p:nvSpPr>
        <p:spPr>
          <a:xfrm>
            <a:off x="6658275" y="3140000"/>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Front</a:t>
            </a:r>
            <a:r>
              <a:rPr lang="en" sz="1700"/>
              <a:t>end Developer</a:t>
            </a:r>
            <a:endParaRPr sz="1700"/>
          </a:p>
        </p:txBody>
      </p:sp>
      <p:sp>
        <p:nvSpPr>
          <p:cNvPr id="902" name="Google Shape;902;p105"/>
          <p:cNvSpPr txBox="1"/>
          <p:nvPr>
            <p:ph idx="1" type="subTitle"/>
          </p:nvPr>
        </p:nvSpPr>
        <p:spPr>
          <a:xfrm>
            <a:off x="6675775" y="3786250"/>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Saipriya Rampudi</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41"/>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227" name="Google Shape;1227;p141"/>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228" name="Google Shape;1228;p141"/>
          <p:cNvSpPr txBox="1"/>
          <p:nvPr>
            <p:ph type="title"/>
          </p:nvPr>
        </p:nvSpPr>
        <p:spPr>
          <a:xfrm>
            <a:off x="230900" y="457200"/>
            <a:ext cx="86844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Sprint 3 Stories Completed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42"/>
          <p:cNvSpPr txBox="1"/>
          <p:nvPr>
            <p:ph idx="19" type="title"/>
          </p:nvPr>
        </p:nvSpPr>
        <p:spPr>
          <a:xfrm>
            <a:off x="230900" y="454775"/>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Stories Completed</a:t>
            </a:r>
            <a:endParaRPr/>
          </a:p>
        </p:txBody>
      </p:sp>
      <p:graphicFrame>
        <p:nvGraphicFramePr>
          <p:cNvPr id="1234" name="Google Shape;1234;p142"/>
          <p:cNvGraphicFramePr/>
          <p:nvPr/>
        </p:nvGraphicFramePr>
        <p:xfrm>
          <a:off x="384450" y="1239900"/>
          <a:ext cx="3000000" cy="3000000"/>
        </p:xfrm>
        <a:graphic>
          <a:graphicData uri="http://schemas.openxmlformats.org/drawingml/2006/table">
            <a:tbl>
              <a:tblPr>
                <a:noFill/>
                <a:tableStyleId>{BAA0CD88-5E97-4199-8EA7-7D019DB42E2C}</a:tableStyleId>
              </a:tblPr>
              <a:tblGrid>
                <a:gridCol w="2093775"/>
                <a:gridCol w="2093775"/>
                <a:gridCol w="2093775"/>
                <a:gridCol w="2093775"/>
              </a:tblGrid>
              <a:tr h="43182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Status</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Points</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3182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History Page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Completed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5</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3182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Batch Upload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Completed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662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Mobile Responsiveness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Completed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0662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Model Optimization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Completed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8</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3182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Error Logging</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Completed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
        <p:nvSpPr>
          <p:cNvPr id="1235" name="Google Shape;1235;p142"/>
          <p:cNvSpPr txBox="1"/>
          <p:nvPr/>
        </p:nvSpPr>
        <p:spPr>
          <a:xfrm>
            <a:off x="6153450" y="4545000"/>
            <a:ext cx="26061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Space Grotesk"/>
                <a:ea typeface="Space Grotesk"/>
                <a:cs typeface="Space Grotesk"/>
                <a:sym typeface="Space Grotesk"/>
              </a:rPr>
              <a:t> Total Story Points : 22</a:t>
            </a:r>
            <a:endParaRPr sz="1200">
              <a:solidFill>
                <a:schemeClr val="lt1"/>
              </a:solidFill>
              <a:latin typeface="Space Grotesk"/>
              <a:ea typeface="Space Grotesk"/>
              <a:cs typeface="Space Grotesk"/>
              <a:sym typeface="Space Grotesk"/>
            </a:endParaRPr>
          </a:p>
        </p:txBody>
      </p:sp>
      <p:sp>
        <p:nvSpPr>
          <p:cNvPr id="1236" name="Google Shape;1236;p142"/>
          <p:cNvSpPr/>
          <p:nvPr/>
        </p:nvSpPr>
        <p:spPr>
          <a:xfrm>
            <a:off x="8505200" y="172475"/>
            <a:ext cx="1182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pic>
        <p:nvPicPr>
          <p:cNvPr descr="Road passing through a green valley." id="1241" name="Google Shape;1241;p143"/>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242" name="Google Shape;1242;p143"/>
          <p:cNvGrpSpPr/>
          <p:nvPr/>
        </p:nvGrpSpPr>
        <p:grpSpPr>
          <a:xfrm>
            <a:off x="161" y="96"/>
            <a:ext cx="9143670" cy="5143310"/>
            <a:chOff x="238125" y="848375"/>
            <a:chExt cx="7144050" cy="4018525"/>
          </a:xfrm>
        </p:grpSpPr>
        <p:sp>
          <p:nvSpPr>
            <p:cNvPr id="1243" name="Google Shape;1243;p143"/>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43"/>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143"/>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Metrics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246" name="Google Shape;1246;p143"/>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44"/>
          <p:cNvSpPr txBox="1"/>
          <p:nvPr>
            <p:ph idx="19" type="title"/>
          </p:nvPr>
        </p:nvSpPr>
        <p:spPr>
          <a:xfrm>
            <a:off x="230900" y="454775"/>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Velocity</a:t>
            </a:r>
            <a:endParaRPr/>
          </a:p>
        </p:txBody>
      </p:sp>
      <p:sp>
        <p:nvSpPr>
          <p:cNvPr id="1252" name="Google Shape;1252;p144"/>
          <p:cNvSpPr txBox="1"/>
          <p:nvPr/>
        </p:nvSpPr>
        <p:spPr>
          <a:xfrm>
            <a:off x="627850" y="1587000"/>
            <a:ext cx="7325700" cy="27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Space Grotesk"/>
                <a:ea typeface="Space Grotesk"/>
                <a:cs typeface="Space Grotesk"/>
                <a:sym typeface="Space Grotesk"/>
              </a:rPr>
              <a:t>Total Story Points Completed: 22</a:t>
            </a:r>
            <a:endParaRPr sz="2500">
              <a:solidFill>
                <a:schemeClr val="lt1"/>
              </a:solidFill>
              <a:latin typeface="Space Grotesk"/>
              <a:ea typeface="Space Grotesk"/>
              <a:cs typeface="Space Grotesk"/>
              <a:sym typeface="Space Grotes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45"/>
          <p:cNvSpPr txBox="1"/>
          <p:nvPr>
            <p:ph idx="19" type="title"/>
          </p:nvPr>
        </p:nvSpPr>
        <p:spPr>
          <a:xfrm>
            <a:off x="230900" y="454775"/>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Team Velocity</a:t>
            </a:r>
            <a:endParaRPr/>
          </a:p>
        </p:txBody>
      </p:sp>
      <p:pic>
        <p:nvPicPr>
          <p:cNvPr id="1258" name="Google Shape;1258;p145"/>
          <p:cNvPicPr preferRelativeResize="0"/>
          <p:nvPr/>
        </p:nvPicPr>
        <p:blipFill>
          <a:blip r:embed="rId3">
            <a:alphaModFix/>
          </a:blip>
          <a:stretch>
            <a:fillRect/>
          </a:stretch>
        </p:blipFill>
        <p:spPr>
          <a:xfrm>
            <a:off x="181800" y="1118250"/>
            <a:ext cx="8375099" cy="3941426"/>
          </a:xfrm>
          <a:prstGeom prst="rect">
            <a:avLst/>
          </a:prstGeom>
          <a:noFill/>
          <a:ln>
            <a:noFill/>
          </a:ln>
        </p:spPr>
      </p:pic>
      <p:sp>
        <p:nvSpPr>
          <p:cNvPr id="1259" name="Google Shape;1259;p145"/>
          <p:cNvSpPr/>
          <p:nvPr/>
        </p:nvSpPr>
        <p:spPr>
          <a:xfrm>
            <a:off x="8505200" y="172475"/>
            <a:ext cx="1182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46"/>
          <p:cNvSpPr txBox="1"/>
          <p:nvPr>
            <p:ph idx="19" type="title"/>
          </p:nvPr>
        </p:nvSpPr>
        <p:spPr>
          <a:xfrm>
            <a:off x="230900" y="454775"/>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Burndown Chart Sprint 3</a:t>
            </a:r>
            <a:endParaRPr/>
          </a:p>
        </p:txBody>
      </p:sp>
      <p:pic>
        <p:nvPicPr>
          <p:cNvPr id="1265" name="Google Shape;1265;p146"/>
          <p:cNvPicPr preferRelativeResize="0"/>
          <p:nvPr/>
        </p:nvPicPr>
        <p:blipFill>
          <a:blip r:embed="rId3">
            <a:alphaModFix/>
          </a:blip>
          <a:stretch>
            <a:fillRect/>
          </a:stretch>
        </p:blipFill>
        <p:spPr>
          <a:xfrm>
            <a:off x="740225" y="1202075"/>
            <a:ext cx="7942972" cy="39414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47"/>
          <p:cNvSpPr txBox="1"/>
          <p:nvPr>
            <p:ph idx="1" type="subTitle"/>
          </p:nvPr>
        </p:nvSpPr>
        <p:spPr>
          <a:xfrm>
            <a:off x="942150" y="2406650"/>
            <a:ext cx="35721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Completed/Committed Ratio Sprint 3</a:t>
            </a:r>
            <a:endParaRPr/>
          </a:p>
        </p:txBody>
      </p:sp>
      <p:sp>
        <p:nvSpPr>
          <p:cNvPr id="1271" name="Google Shape;1271;p147"/>
          <p:cNvSpPr txBox="1"/>
          <p:nvPr>
            <p:ph type="title"/>
          </p:nvPr>
        </p:nvSpPr>
        <p:spPr>
          <a:xfrm>
            <a:off x="5351675" y="760825"/>
            <a:ext cx="3449400" cy="14043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100%</a:t>
            </a:r>
            <a:endParaRPr/>
          </a:p>
        </p:txBody>
      </p:sp>
      <p:sp>
        <p:nvSpPr>
          <p:cNvPr id="1272" name="Google Shape;1272;p147"/>
          <p:cNvSpPr txBox="1"/>
          <p:nvPr>
            <p:ph idx="2" type="body"/>
          </p:nvPr>
        </p:nvSpPr>
        <p:spPr>
          <a:xfrm>
            <a:off x="1105700" y="3342625"/>
            <a:ext cx="3692400" cy="19962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Font typeface="Arial"/>
              <a:buNone/>
            </a:pPr>
            <a:r>
              <a:rPr lang="en" sz="1400"/>
              <a:t>Committed Story Points: </a:t>
            </a:r>
            <a:r>
              <a:rPr b="1" lang="en" sz="1400"/>
              <a:t>22</a:t>
            </a:r>
            <a:endParaRPr b="1" sz="1400"/>
          </a:p>
          <a:p>
            <a:pPr indent="0" lvl="0" marL="0" rtl="0" algn="l">
              <a:lnSpc>
                <a:spcPct val="110000"/>
              </a:lnSpc>
              <a:spcBef>
                <a:spcPts val="0"/>
              </a:spcBef>
              <a:spcAft>
                <a:spcPts val="0"/>
              </a:spcAft>
              <a:buClr>
                <a:schemeClr val="accent1"/>
              </a:buClr>
              <a:buSzPts val="1100"/>
              <a:buFont typeface="Arial"/>
              <a:buNone/>
            </a:pPr>
            <a:r>
              <a:rPr lang="en" sz="1400"/>
              <a:t>Completed Story Points: </a:t>
            </a:r>
            <a:r>
              <a:rPr b="1" lang="en" sz="1400"/>
              <a:t>22</a:t>
            </a:r>
            <a:endParaRPr b="1" sz="1400"/>
          </a:p>
          <a:p>
            <a:pPr indent="0" lvl="0" marL="0" rtl="0" algn="l">
              <a:lnSpc>
                <a:spcPct val="110000"/>
              </a:lnSpc>
              <a:spcBef>
                <a:spcPts val="0"/>
              </a:spcBef>
              <a:spcAft>
                <a:spcPts val="0"/>
              </a:spcAft>
              <a:buNone/>
            </a:pPr>
            <a:r>
              <a:rPr lang="en" sz="1400"/>
              <a:t>Completed/Committed Ratio: </a:t>
            </a:r>
            <a:r>
              <a:rPr b="1" lang="en" sz="1400"/>
              <a:t>22/22</a:t>
            </a:r>
            <a:endParaRPr sz="1500"/>
          </a:p>
        </p:txBody>
      </p:sp>
      <p:grpSp>
        <p:nvGrpSpPr>
          <p:cNvPr id="1273" name="Google Shape;1273;p147"/>
          <p:cNvGrpSpPr/>
          <p:nvPr/>
        </p:nvGrpSpPr>
        <p:grpSpPr>
          <a:xfrm>
            <a:off x="227875" y="223475"/>
            <a:ext cx="1214500" cy="170400"/>
            <a:chOff x="304025" y="203375"/>
            <a:chExt cx="1214500" cy="170400"/>
          </a:xfrm>
        </p:grpSpPr>
        <p:sp>
          <p:nvSpPr>
            <p:cNvPr id="1274" name="Google Shape;1274;p147"/>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275" name="Google Shape;1275;p147"/>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276" name="Google Shape;1276;p147"/>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277" name="Google Shape;1277;p147"/>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48"/>
          <p:cNvSpPr txBox="1"/>
          <p:nvPr>
            <p:ph idx="1" type="subTitle"/>
          </p:nvPr>
        </p:nvSpPr>
        <p:spPr>
          <a:xfrm>
            <a:off x="942150" y="2406650"/>
            <a:ext cx="66354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Completed/Committed Ratio</a:t>
            </a:r>
            <a:endParaRPr/>
          </a:p>
        </p:txBody>
      </p:sp>
      <p:sp>
        <p:nvSpPr>
          <p:cNvPr id="1283" name="Google Shape;1283;p148"/>
          <p:cNvSpPr txBox="1"/>
          <p:nvPr>
            <p:ph type="title"/>
          </p:nvPr>
        </p:nvSpPr>
        <p:spPr>
          <a:xfrm>
            <a:off x="5351675" y="760825"/>
            <a:ext cx="3449400" cy="14043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100%</a:t>
            </a:r>
            <a:endParaRPr/>
          </a:p>
        </p:txBody>
      </p:sp>
      <p:sp>
        <p:nvSpPr>
          <p:cNvPr id="1284" name="Google Shape;1284;p148"/>
          <p:cNvSpPr txBox="1"/>
          <p:nvPr>
            <p:ph idx="2" type="body"/>
          </p:nvPr>
        </p:nvSpPr>
        <p:spPr>
          <a:xfrm>
            <a:off x="1062075" y="2980125"/>
            <a:ext cx="5917800" cy="19962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Space Grotesk"/>
              <a:buChar char="●"/>
            </a:pPr>
            <a:r>
              <a:rPr lang="en" sz="1100"/>
              <a:t>Sprint 1: 18/18 → 100%</a:t>
            </a:r>
            <a:endParaRPr sz="1100"/>
          </a:p>
          <a:p>
            <a:pPr indent="-298450" lvl="0" marL="457200" rtl="0" algn="l">
              <a:lnSpc>
                <a:spcPct val="115000"/>
              </a:lnSpc>
              <a:spcBef>
                <a:spcPts val="0"/>
              </a:spcBef>
              <a:spcAft>
                <a:spcPts val="0"/>
              </a:spcAft>
              <a:buClr>
                <a:schemeClr val="dk1"/>
              </a:buClr>
              <a:buSzPts val="1100"/>
              <a:buFont typeface="Space Grotesk"/>
              <a:buChar char="●"/>
            </a:pPr>
            <a:r>
              <a:rPr lang="en" sz="1100"/>
              <a:t>Sprint 2: 22/22 → 100%</a:t>
            </a:r>
            <a:endParaRPr sz="1100"/>
          </a:p>
          <a:p>
            <a:pPr indent="-298450" lvl="0" marL="457200" rtl="0" algn="l">
              <a:lnSpc>
                <a:spcPct val="115000"/>
              </a:lnSpc>
              <a:spcBef>
                <a:spcPts val="0"/>
              </a:spcBef>
              <a:spcAft>
                <a:spcPts val="0"/>
              </a:spcAft>
              <a:buClr>
                <a:schemeClr val="dk1"/>
              </a:buClr>
              <a:buSzPts val="1100"/>
              <a:buFont typeface="Space Grotesk"/>
              <a:buChar char="●"/>
            </a:pPr>
            <a:r>
              <a:rPr lang="en" sz="1100"/>
              <a:t>Sprint 3: 22/22 → 100%</a:t>
            </a:r>
            <a:endParaRPr sz="1100"/>
          </a:p>
          <a:p>
            <a:pPr indent="0" lvl="0" marL="0" rtl="0" algn="l">
              <a:lnSpc>
                <a:spcPct val="115000"/>
              </a:lnSpc>
              <a:spcBef>
                <a:spcPts val="1200"/>
              </a:spcBef>
              <a:spcAft>
                <a:spcPts val="0"/>
              </a:spcAft>
              <a:buClr>
                <a:schemeClr val="accent1"/>
              </a:buClr>
              <a:buSzPts val="1100"/>
              <a:buFont typeface="Arial"/>
              <a:buNone/>
            </a:pPr>
            <a:r>
              <a:rPr b="1" lang="en" sz="1100"/>
              <a:t>Average Completed/Committed Ratio: 100%</a:t>
            </a:r>
            <a:endParaRPr b="1" sz="1100"/>
          </a:p>
          <a:p>
            <a:pPr indent="0" lvl="0" marL="0" rtl="0" algn="l">
              <a:lnSpc>
                <a:spcPct val="110000"/>
              </a:lnSpc>
              <a:spcBef>
                <a:spcPts val="1200"/>
              </a:spcBef>
              <a:spcAft>
                <a:spcPts val="0"/>
              </a:spcAft>
              <a:buNone/>
            </a:pPr>
            <a:r>
              <a:t/>
            </a:r>
            <a:endParaRPr sz="1400"/>
          </a:p>
        </p:txBody>
      </p:sp>
      <p:grpSp>
        <p:nvGrpSpPr>
          <p:cNvPr id="1285" name="Google Shape;1285;p148"/>
          <p:cNvGrpSpPr/>
          <p:nvPr/>
        </p:nvGrpSpPr>
        <p:grpSpPr>
          <a:xfrm>
            <a:off x="227875" y="223475"/>
            <a:ext cx="1214500" cy="170400"/>
            <a:chOff x="304025" y="203375"/>
            <a:chExt cx="1214500" cy="170400"/>
          </a:xfrm>
        </p:grpSpPr>
        <p:sp>
          <p:nvSpPr>
            <p:cNvPr id="1286" name="Google Shape;1286;p148"/>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287" name="Google Shape;1287;p148"/>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288" name="Google Shape;1288;p148"/>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289" name="Google Shape;1289;p148"/>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
        <p:nvSpPr>
          <p:cNvPr id="1290" name="Google Shape;1290;p148"/>
          <p:cNvSpPr/>
          <p:nvPr/>
        </p:nvSpPr>
        <p:spPr>
          <a:xfrm>
            <a:off x="8505200" y="172475"/>
            <a:ext cx="1182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pic>
        <p:nvPicPr>
          <p:cNvPr descr="Road passing through a green valley." id="1295" name="Google Shape;1295;p149"/>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296" name="Google Shape;1296;p149"/>
          <p:cNvGrpSpPr/>
          <p:nvPr/>
        </p:nvGrpSpPr>
        <p:grpSpPr>
          <a:xfrm>
            <a:off x="161" y="96"/>
            <a:ext cx="9143670" cy="5143310"/>
            <a:chOff x="238125" y="848375"/>
            <a:chExt cx="7144050" cy="4018525"/>
          </a:xfrm>
        </p:grpSpPr>
        <p:sp>
          <p:nvSpPr>
            <p:cNvPr id="1297" name="Google Shape;1297;p149"/>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49"/>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9" name="Google Shape;1299;p149"/>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Retrospective</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300" name="Google Shape;1300;p149"/>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16</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pic>
        <p:nvPicPr>
          <p:cNvPr id="1305" name="Google Shape;1305;p150" title="Screenshot 2025-04-27 at 1.51.07 PM.png"/>
          <p:cNvPicPr preferRelativeResize="0"/>
          <p:nvPr/>
        </p:nvPicPr>
        <p:blipFill>
          <a:blip r:embed="rId3">
            <a:alphaModFix/>
          </a:blip>
          <a:stretch>
            <a:fillRect/>
          </a:stretch>
        </p:blipFill>
        <p:spPr>
          <a:xfrm>
            <a:off x="0" y="0"/>
            <a:ext cx="9144003" cy="510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6"/>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908" name="Google Shape;908;p106"/>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909" name="Google Shape;909;p106"/>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910" name="Google Shape;910;p106"/>
          <p:cNvPicPr preferRelativeResize="0"/>
          <p:nvPr/>
        </p:nvPicPr>
        <p:blipFill>
          <a:blip r:embed="rId3">
            <a:alphaModFix/>
          </a:blip>
          <a:stretch>
            <a:fillRect/>
          </a:stretch>
        </p:blipFill>
        <p:spPr>
          <a:xfrm>
            <a:off x="170100" y="1280565"/>
            <a:ext cx="1391101" cy="1854822"/>
          </a:xfrm>
          <a:prstGeom prst="rect">
            <a:avLst/>
          </a:prstGeom>
          <a:noFill/>
          <a:ln>
            <a:noFill/>
          </a:ln>
        </p:spPr>
      </p:pic>
      <p:pic>
        <p:nvPicPr>
          <p:cNvPr id="911" name="Google Shape;911;p106"/>
          <p:cNvPicPr preferRelativeResize="0"/>
          <p:nvPr/>
        </p:nvPicPr>
        <p:blipFill>
          <a:blip r:embed="rId4">
            <a:alphaModFix/>
          </a:blip>
          <a:stretch>
            <a:fillRect/>
          </a:stretch>
        </p:blipFill>
        <p:spPr>
          <a:xfrm>
            <a:off x="2399838" y="1281158"/>
            <a:ext cx="1391100" cy="1853629"/>
          </a:xfrm>
          <a:prstGeom prst="rect">
            <a:avLst/>
          </a:prstGeom>
          <a:noFill/>
          <a:ln>
            <a:noFill/>
          </a:ln>
        </p:spPr>
      </p:pic>
      <p:pic>
        <p:nvPicPr>
          <p:cNvPr id="912" name="Google Shape;912;p106"/>
          <p:cNvPicPr preferRelativeResize="0"/>
          <p:nvPr/>
        </p:nvPicPr>
        <p:blipFill>
          <a:blip r:embed="rId5">
            <a:alphaModFix/>
          </a:blip>
          <a:stretch>
            <a:fillRect/>
          </a:stretch>
        </p:blipFill>
        <p:spPr>
          <a:xfrm>
            <a:off x="4547651" y="1318313"/>
            <a:ext cx="1473850" cy="1779326"/>
          </a:xfrm>
          <a:prstGeom prst="rect">
            <a:avLst/>
          </a:prstGeom>
          <a:noFill/>
          <a:ln>
            <a:noFill/>
          </a:ln>
        </p:spPr>
      </p:pic>
      <p:pic>
        <p:nvPicPr>
          <p:cNvPr id="913" name="Google Shape;913;p106"/>
          <p:cNvPicPr preferRelativeResize="0"/>
          <p:nvPr/>
        </p:nvPicPr>
        <p:blipFill>
          <a:blip r:embed="rId6">
            <a:alphaModFix/>
          </a:blip>
          <a:stretch>
            <a:fillRect/>
          </a:stretch>
        </p:blipFill>
        <p:spPr>
          <a:xfrm>
            <a:off x="6778200" y="1313700"/>
            <a:ext cx="1473852" cy="1779323"/>
          </a:xfrm>
          <a:prstGeom prst="rect">
            <a:avLst/>
          </a:prstGeom>
          <a:noFill/>
          <a:ln>
            <a:noFill/>
          </a:ln>
        </p:spPr>
      </p:pic>
      <p:sp>
        <p:nvSpPr>
          <p:cNvPr id="914" name="Google Shape;914;p106"/>
          <p:cNvSpPr txBox="1"/>
          <p:nvPr>
            <p:ph type="title"/>
          </p:nvPr>
        </p:nvSpPr>
        <p:spPr>
          <a:xfrm>
            <a:off x="6658275" y="3140000"/>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Frontend Developer</a:t>
            </a:r>
            <a:endParaRPr sz="1700"/>
          </a:p>
        </p:txBody>
      </p:sp>
      <p:sp>
        <p:nvSpPr>
          <p:cNvPr id="915" name="Google Shape;915;p106"/>
          <p:cNvSpPr txBox="1"/>
          <p:nvPr>
            <p:ph idx="1" type="subTitle"/>
          </p:nvPr>
        </p:nvSpPr>
        <p:spPr>
          <a:xfrm>
            <a:off x="6675775" y="3786250"/>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Nagalakshmi Narra</a:t>
            </a:r>
            <a:endParaRPr sz="1400"/>
          </a:p>
        </p:txBody>
      </p:sp>
      <p:sp>
        <p:nvSpPr>
          <p:cNvPr id="916" name="Google Shape;916;p106"/>
          <p:cNvSpPr txBox="1"/>
          <p:nvPr>
            <p:ph type="title"/>
          </p:nvPr>
        </p:nvSpPr>
        <p:spPr>
          <a:xfrm>
            <a:off x="44788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Backend</a:t>
            </a:r>
            <a:r>
              <a:rPr lang="en" sz="1700"/>
              <a:t> Developer &amp; QA</a:t>
            </a:r>
            <a:endParaRPr sz="1700"/>
          </a:p>
        </p:txBody>
      </p:sp>
      <p:sp>
        <p:nvSpPr>
          <p:cNvPr id="917" name="Google Shape;917;p106"/>
          <p:cNvSpPr txBox="1"/>
          <p:nvPr>
            <p:ph idx="1" type="subTitle"/>
          </p:nvPr>
        </p:nvSpPr>
        <p:spPr>
          <a:xfrm>
            <a:off x="44963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Nikitha</a:t>
            </a:r>
            <a:r>
              <a:rPr lang="en" sz="1400"/>
              <a:t> </a:t>
            </a:r>
            <a:r>
              <a:rPr lang="en" sz="1400"/>
              <a:t>Arpula</a:t>
            </a:r>
            <a:endParaRPr sz="1400"/>
          </a:p>
        </p:txBody>
      </p:sp>
      <p:sp>
        <p:nvSpPr>
          <p:cNvPr id="918" name="Google Shape;918;p106"/>
          <p:cNvSpPr txBox="1"/>
          <p:nvPr>
            <p:ph type="title"/>
          </p:nvPr>
        </p:nvSpPr>
        <p:spPr>
          <a:xfrm>
            <a:off x="2345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Front</a:t>
            </a:r>
            <a:r>
              <a:rPr lang="en" sz="1700"/>
              <a:t>end Developer</a:t>
            </a:r>
            <a:endParaRPr sz="1700"/>
          </a:p>
        </p:txBody>
      </p:sp>
      <p:sp>
        <p:nvSpPr>
          <p:cNvPr id="919" name="Google Shape;919;p106"/>
          <p:cNvSpPr txBox="1"/>
          <p:nvPr>
            <p:ph idx="1" type="subTitle"/>
          </p:nvPr>
        </p:nvSpPr>
        <p:spPr>
          <a:xfrm>
            <a:off x="2362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Paul Morales</a:t>
            </a:r>
            <a:endParaRPr sz="1400"/>
          </a:p>
        </p:txBody>
      </p:sp>
      <p:sp>
        <p:nvSpPr>
          <p:cNvPr id="920" name="Google Shape;920;p106"/>
          <p:cNvSpPr txBox="1"/>
          <p:nvPr>
            <p:ph type="title"/>
          </p:nvPr>
        </p:nvSpPr>
        <p:spPr>
          <a:xfrm>
            <a:off x="59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Machine Learning Engineer</a:t>
            </a:r>
            <a:endParaRPr sz="1700"/>
          </a:p>
        </p:txBody>
      </p:sp>
      <p:sp>
        <p:nvSpPr>
          <p:cNvPr id="921" name="Google Shape;921;p106"/>
          <p:cNvSpPr txBox="1"/>
          <p:nvPr>
            <p:ph idx="1" type="subTitle"/>
          </p:nvPr>
        </p:nvSpPr>
        <p:spPr>
          <a:xfrm>
            <a:off x="76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Naga Karthik Potru</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51"/>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311" name="Google Shape;1311;p151"/>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312" name="Google Shape;1312;p151"/>
          <p:cNvSpPr txBox="1"/>
          <p:nvPr>
            <p:ph type="title"/>
          </p:nvPr>
        </p:nvSpPr>
        <p:spPr>
          <a:xfrm>
            <a:off x="230900" y="457200"/>
            <a:ext cx="86844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 Project Demo</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52"/>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318" name="Google Shape;1318;p152"/>
          <p:cNvPicPr preferRelativeResize="0"/>
          <p:nvPr/>
        </p:nvPicPr>
        <p:blipFill>
          <a:blip r:embed="rId3">
            <a:alphaModFix/>
          </a:blip>
          <a:stretch>
            <a:fillRect/>
          </a:stretch>
        </p:blipFill>
        <p:spPr>
          <a:xfrm>
            <a:off x="596650" y="899050"/>
            <a:ext cx="8076012" cy="41602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3"/>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324" name="Google Shape;1324;p153"/>
          <p:cNvPicPr preferRelativeResize="0"/>
          <p:nvPr/>
        </p:nvPicPr>
        <p:blipFill>
          <a:blip r:embed="rId3">
            <a:alphaModFix/>
          </a:blip>
          <a:stretch>
            <a:fillRect/>
          </a:stretch>
        </p:blipFill>
        <p:spPr>
          <a:xfrm>
            <a:off x="255788" y="908800"/>
            <a:ext cx="8632417" cy="416025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54"/>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330" name="Google Shape;1330;p154"/>
          <p:cNvPicPr preferRelativeResize="0"/>
          <p:nvPr/>
        </p:nvPicPr>
        <p:blipFill>
          <a:blip r:embed="rId3">
            <a:alphaModFix/>
          </a:blip>
          <a:stretch>
            <a:fillRect/>
          </a:stretch>
        </p:blipFill>
        <p:spPr>
          <a:xfrm>
            <a:off x="152400" y="830850"/>
            <a:ext cx="8503188" cy="41602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55"/>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336" name="Google Shape;1336;p155" title="Screenshot 2025-04-07 at 4.16.34 PM.png"/>
          <p:cNvPicPr preferRelativeResize="0"/>
          <p:nvPr/>
        </p:nvPicPr>
        <p:blipFill>
          <a:blip r:embed="rId3">
            <a:alphaModFix/>
          </a:blip>
          <a:stretch>
            <a:fillRect/>
          </a:stretch>
        </p:blipFill>
        <p:spPr>
          <a:xfrm>
            <a:off x="228600" y="931925"/>
            <a:ext cx="8375101" cy="387265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56"/>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342" name="Google Shape;1342;p156" title="Screenshot 2025-04-28 at 2.58.57 PM.png"/>
          <p:cNvPicPr preferRelativeResize="0"/>
          <p:nvPr/>
        </p:nvPicPr>
        <p:blipFill>
          <a:blip r:embed="rId3">
            <a:alphaModFix/>
          </a:blip>
          <a:stretch>
            <a:fillRect/>
          </a:stretch>
        </p:blipFill>
        <p:spPr>
          <a:xfrm>
            <a:off x="942150" y="830850"/>
            <a:ext cx="6744435" cy="41602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57"/>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348" name="Google Shape;1348;p157" title="Screenshot 2025-04-28 at 2.59.07 PM.png"/>
          <p:cNvPicPr preferRelativeResize="0"/>
          <p:nvPr/>
        </p:nvPicPr>
        <p:blipFill>
          <a:blip r:embed="rId3">
            <a:alphaModFix/>
          </a:blip>
          <a:stretch>
            <a:fillRect/>
          </a:stretch>
        </p:blipFill>
        <p:spPr>
          <a:xfrm>
            <a:off x="1004075" y="850450"/>
            <a:ext cx="7135841" cy="41602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58"/>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354" name="Google Shape;1354;p158" title="Screenshot 2025-04-28 at 2.59.12 PM.png"/>
          <p:cNvPicPr preferRelativeResize="0"/>
          <p:nvPr/>
        </p:nvPicPr>
        <p:blipFill>
          <a:blip r:embed="rId3">
            <a:alphaModFix/>
          </a:blip>
          <a:stretch>
            <a:fillRect/>
          </a:stretch>
        </p:blipFill>
        <p:spPr>
          <a:xfrm>
            <a:off x="113025" y="938600"/>
            <a:ext cx="8606259" cy="416025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59"/>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Slide</a:t>
            </a:r>
            <a:endParaRPr/>
          </a:p>
        </p:txBody>
      </p:sp>
      <p:graphicFrame>
        <p:nvGraphicFramePr>
          <p:cNvPr id="1360" name="Google Shape;1360;p159"/>
          <p:cNvGraphicFramePr/>
          <p:nvPr/>
        </p:nvGraphicFramePr>
        <p:xfrm>
          <a:off x="409000" y="1261775"/>
          <a:ext cx="3000000" cy="3000000"/>
        </p:xfrm>
        <a:graphic>
          <a:graphicData uri="http://schemas.openxmlformats.org/drawingml/2006/table">
            <a:tbl>
              <a:tblPr>
                <a:noFill/>
                <a:tableStyleId>{BAA0CD88-5E97-4199-8EA7-7D019DB42E2C}</a:tableStyleId>
              </a:tblPr>
              <a:tblGrid>
                <a:gridCol w="2112825"/>
                <a:gridCol w="2112825"/>
                <a:gridCol w="2112825"/>
                <a:gridCol w="2112825"/>
              </a:tblGrid>
              <a:tr h="485775">
                <a:tc>
                  <a:txBody>
                    <a:bodyPr/>
                    <a:lstStyle/>
                    <a:p>
                      <a:pPr indent="0" lvl="0" marL="0" rtl="0" algn="l">
                        <a:lnSpc>
                          <a:spcPct val="115000"/>
                        </a:lnSpc>
                        <a:spcBef>
                          <a:spcPts val="0"/>
                        </a:spcBef>
                        <a:spcAft>
                          <a:spcPts val="0"/>
                        </a:spcAft>
                        <a:buNone/>
                      </a:pPr>
                      <a:r>
                        <a:rPr b="1" lang="en" sz="1000">
                          <a:latin typeface="Space Grotesk"/>
                          <a:ea typeface="Space Grotesk"/>
                          <a:cs typeface="Space Grotesk"/>
                          <a:sym typeface="Space Grotesk"/>
                        </a:rPr>
                        <a:t>Purpose</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Space Grotesk"/>
                          <a:ea typeface="Space Grotesk"/>
                          <a:cs typeface="Space Grotesk"/>
                          <a:sym typeface="Space Grotesk"/>
                        </a:rPr>
                        <a:t>Localhost URL</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Space Grotesk"/>
                          <a:ea typeface="Space Grotesk"/>
                          <a:cs typeface="Space Grotesk"/>
                          <a:sym typeface="Space Grotesk"/>
                        </a:rPr>
                        <a:t>Example Request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Space Grotesk"/>
                          <a:ea typeface="Space Grotesk"/>
                          <a:cs typeface="Space Grotesk"/>
                          <a:sym typeface="Space Grotesk"/>
                        </a:rPr>
                        <a:t>Example Response</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image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POST http://localhost:3000/upload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file(s)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 "upload_ids": [123] }</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Run detection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POST http://localhost:3000/detect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 "upload_ids": [123] }</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 "detections": [{"upload_id": 123, "status": "Unhealthy"}]}</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857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Classify result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GET http://localhost:3000/classify?upload_id=123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 "disease": "Scab", "confidence": 87 }</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View history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GET http://localhost:3000/history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(Auth header)</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 "history": [...]}</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857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Get advice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GET http://localhost</a:t>
                      </a:r>
                      <a:r>
                        <a:rPr lang="en" sz="1000">
                          <a:latin typeface="Space Grotesk"/>
                          <a:ea typeface="Space Grotesk"/>
                          <a:cs typeface="Space Grotesk"/>
                          <a:sym typeface="Space Grotesk"/>
                        </a:rPr>
                        <a:t>:3</a:t>
                      </a:r>
                      <a:r>
                        <a:rPr lang="en" sz="1000">
                          <a:latin typeface="Space Grotesk"/>
                          <a:ea typeface="Space Grotesk"/>
                          <a:cs typeface="Space Grotesk"/>
                          <a:sym typeface="Space Grotesk"/>
                        </a:rPr>
                        <a:t>000/advice?disease=Rust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 "advice": "Use resistant plant varieties and apply fungicide." }</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Validate image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POST http://localhost:3000/validate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Upload single image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 "is_leaf": true }</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
        <p:nvSpPr>
          <p:cNvPr id="1361" name="Google Shape;1361;p159"/>
          <p:cNvSpPr/>
          <p:nvPr/>
        </p:nvSpPr>
        <p:spPr>
          <a:xfrm>
            <a:off x="8505200" y="172475"/>
            <a:ext cx="1182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pic>
        <p:nvPicPr>
          <p:cNvPr descr="Two people and two dogs on a large rock by a small lake." id="1366" name="Google Shape;1366;p160"/>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1367" name="Google Shape;1367;p160"/>
          <p:cNvSpPr/>
          <p:nvPr/>
        </p:nvSpPr>
        <p:spPr>
          <a:xfrm rot="10800000">
            <a:off x="5370754" y="2057251"/>
            <a:ext cx="3773045" cy="3085999"/>
          </a:xfrm>
          <a:custGeom>
            <a:rect b="b" l="l" r="r" t="t"/>
            <a:pathLst>
              <a:path extrusionOk="0" h="96445" w="106268">
                <a:moveTo>
                  <a:pt x="0" y="0"/>
                </a:moveTo>
                <a:lnTo>
                  <a:pt x="0" y="96445"/>
                </a:lnTo>
                <a:lnTo>
                  <a:pt x="64511" y="96445"/>
                </a:lnTo>
                <a:lnTo>
                  <a:pt x="65582" y="96433"/>
                </a:lnTo>
                <a:lnTo>
                  <a:pt x="67714" y="96325"/>
                </a:lnTo>
                <a:lnTo>
                  <a:pt x="69821" y="96111"/>
                </a:lnTo>
                <a:lnTo>
                  <a:pt x="71893" y="95802"/>
                </a:lnTo>
                <a:lnTo>
                  <a:pt x="73929" y="95373"/>
                </a:lnTo>
                <a:lnTo>
                  <a:pt x="75929" y="94861"/>
                </a:lnTo>
                <a:lnTo>
                  <a:pt x="77894" y="94254"/>
                </a:lnTo>
                <a:lnTo>
                  <a:pt x="79811" y="93551"/>
                </a:lnTo>
                <a:lnTo>
                  <a:pt x="81680" y="92753"/>
                </a:lnTo>
                <a:lnTo>
                  <a:pt x="83514" y="91872"/>
                </a:lnTo>
                <a:lnTo>
                  <a:pt x="85288" y="90908"/>
                </a:lnTo>
                <a:lnTo>
                  <a:pt x="87003" y="89860"/>
                </a:lnTo>
                <a:lnTo>
                  <a:pt x="88670" y="88741"/>
                </a:lnTo>
                <a:lnTo>
                  <a:pt x="90277" y="87538"/>
                </a:lnTo>
                <a:lnTo>
                  <a:pt x="91825" y="86264"/>
                </a:lnTo>
                <a:lnTo>
                  <a:pt x="93313" y="84907"/>
                </a:lnTo>
                <a:lnTo>
                  <a:pt x="94730" y="83490"/>
                </a:lnTo>
                <a:lnTo>
                  <a:pt x="96076" y="82014"/>
                </a:lnTo>
                <a:lnTo>
                  <a:pt x="97350" y="80466"/>
                </a:lnTo>
                <a:lnTo>
                  <a:pt x="98552" y="78858"/>
                </a:lnTo>
                <a:lnTo>
                  <a:pt x="99683" y="77191"/>
                </a:lnTo>
                <a:lnTo>
                  <a:pt x="100731" y="75465"/>
                </a:lnTo>
                <a:lnTo>
                  <a:pt x="101696" y="73691"/>
                </a:lnTo>
                <a:lnTo>
                  <a:pt x="102577" y="71869"/>
                </a:lnTo>
                <a:lnTo>
                  <a:pt x="103362" y="70000"/>
                </a:lnTo>
                <a:lnTo>
                  <a:pt x="104065" y="68083"/>
                </a:lnTo>
                <a:lnTo>
                  <a:pt x="104684" y="66118"/>
                </a:lnTo>
                <a:lnTo>
                  <a:pt x="105196" y="64118"/>
                </a:lnTo>
                <a:lnTo>
                  <a:pt x="105613" y="62082"/>
                </a:lnTo>
                <a:lnTo>
                  <a:pt x="105934" y="60010"/>
                </a:lnTo>
                <a:lnTo>
                  <a:pt x="106149" y="57902"/>
                </a:lnTo>
                <a:lnTo>
                  <a:pt x="106256" y="55771"/>
                </a:lnTo>
                <a:lnTo>
                  <a:pt x="106268" y="54688"/>
                </a:lnTo>
                <a:lnTo>
                  <a:pt x="1062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60"/>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60"/>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 Wikipage</a:t>
            </a:r>
            <a:endParaRPr/>
          </a:p>
        </p:txBody>
      </p:sp>
      <p:sp>
        <p:nvSpPr>
          <p:cNvPr id="1370" name="Google Shape;1370;p160"/>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371" name="Google Shape;1371;p160"/>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1372" name="Google Shape;1372;p160"/>
          <p:cNvSpPr txBox="1"/>
          <p:nvPr/>
        </p:nvSpPr>
        <p:spPr>
          <a:xfrm>
            <a:off x="5757275" y="33997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accent1"/>
                </a:solidFill>
                <a:latin typeface="Barlow"/>
                <a:ea typeface="Barlow"/>
                <a:cs typeface="Barlow"/>
                <a:sym typeface="Barlow"/>
                <a:hlinkClick r:id="rId4">
                  <a:extLst>
                    <a:ext uri="{A12FA001-AC4F-418D-AE19-62706E023703}">
                      <ahyp:hlinkClr val="tx"/>
                    </a:ext>
                  </a:extLst>
                </a:hlinkClick>
              </a:rPr>
              <a:t>https://github.com/htmw/2025S-SALAAR/wiki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7"/>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927" name="Google Shape;927;p107"/>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928" name="Google Shape;928;p107"/>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2</a:t>
            </a:r>
            <a:r>
              <a:rPr lang="en" sz="4500"/>
              <a:t>. Project Description</a:t>
            </a:r>
            <a:endParaRPr sz="4500"/>
          </a:p>
        </p:txBody>
      </p:sp>
      <p:pic>
        <p:nvPicPr>
          <p:cNvPr id="929" name="Google Shape;929;p107"/>
          <p:cNvPicPr preferRelativeResize="0"/>
          <p:nvPr/>
        </p:nvPicPr>
        <p:blipFill>
          <a:blip r:embed="rId4">
            <a:alphaModFix/>
          </a:blip>
          <a:stretch>
            <a:fillRect/>
          </a:stretch>
        </p:blipFill>
        <p:spPr>
          <a:xfrm>
            <a:off x="3608750" y="1158400"/>
            <a:ext cx="4071950" cy="38771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pic>
        <p:nvPicPr>
          <p:cNvPr descr="Two people and two dogs on a large rock by a small lake." id="1377" name="Google Shape;1377;p161"/>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1378" name="Google Shape;1378;p161"/>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61"/>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Demo</a:t>
            </a:r>
            <a:endParaRPr/>
          </a:p>
        </p:txBody>
      </p:sp>
      <p:sp>
        <p:nvSpPr>
          <p:cNvPr id="1380" name="Google Shape;1380;p161"/>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381" name="Google Shape;1381;p161"/>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pic>
        <p:nvPicPr>
          <p:cNvPr descr="Small lake surrounded by large trees with a bench." id="1386" name="Google Shape;1386;p162"/>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387" name="Google Shape;1387;p162"/>
          <p:cNvGrpSpPr/>
          <p:nvPr/>
        </p:nvGrpSpPr>
        <p:grpSpPr>
          <a:xfrm>
            <a:off x="150" y="96"/>
            <a:ext cx="9143681" cy="5143242"/>
            <a:chOff x="238116" y="848375"/>
            <a:chExt cx="7144059" cy="4018472"/>
          </a:xfrm>
        </p:grpSpPr>
        <p:sp>
          <p:nvSpPr>
            <p:cNvPr id="1388" name="Google Shape;1388;p162"/>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62"/>
            <p:cNvSpPr/>
            <p:nvPr/>
          </p:nvSpPr>
          <p:spPr>
            <a:xfrm>
              <a:off x="238116" y="3250576"/>
              <a:ext cx="2195925" cy="1616271"/>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162"/>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a:t>
            </a:r>
            <a:endParaRPr/>
          </a:p>
        </p:txBody>
      </p:sp>
      <p:sp>
        <p:nvSpPr>
          <p:cNvPr id="1391" name="Google Shape;1391;p162"/>
          <p:cNvSpPr txBox="1"/>
          <p:nvPr>
            <p:ph idx="3" type="title"/>
          </p:nvPr>
        </p:nvSpPr>
        <p:spPr>
          <a:xfrm>
            <a:off x="295275" y="3677475"/>
            <a:ext cx="24912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8"/>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935" name="Google Shape;935;p108"/>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936" name="Google Shape;936;p108"/>
          <p:cNvSpPr txBox="1"/>
          <p:nvPr>
            <p:ph type="title"/>
          </p:nvPr>
        </p:nvSpPr>
        <p:spPr>
          <a:xfrm>
            <a:off x="230900" y="457200"/>
            <a:ext cx="85701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Improvements</a:t>
            </a:r>
            <a:endParaRPr/>
          </a:p>
        </p:txBody>
      </p:sp>
      <p:sp>
        <p:nvSpPr>
          <p:cNvPr id="937" name="Google Shape;937;p108"/>
          <p:cNvSpPr txBox="1"/>
          <p:nvPr/>
        </p:nvSpPr>
        <p:spPr>
          <a:xfrm>
            <a:off x="504000" y="1625450"/>
            <a:ext cx="7504500" cy="28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pace Grotesk"/>
              <a:ea typeface="Space Grotesk"/>
              <a:cs typeface="Space Grotesk"/>
              <a:sym typeface="Space Grotes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9"/>
          <p:cNvSpPr txBox="1"/>
          <p:nvPr>
            <p:ph idx="1" type="subTitle"/>
          </p:nvPr>
        </p:nvSpPr>
        <p:spPr>
          <a:xfrm>
            <a:off x="228600" y="1552700"/>
            <a:ext cx="79785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Fixing issue with the wikipages, making the links work.</a:t>
            </a:r>
            <a:endParaRPr/>
          </a:p>
        </p:txBody>
      </p:sp>
      <p:sp>
        <p:nvSpPr>
          <p:cNvPr id="943" name="Google Shape;943;p109"/>
          <p:cNvSpPr txBox="1"/>
          <p:nvPr>
            <p:ph idx="4294967295" type="title"/>
          </p:nvPr>
        </p:nvSpPr>
        <p:spPr>
          <a:xfrm>
            <a:off x="182200" y="126000"/>
            <a:ext cx="85701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a:t>
            </a:r>
            <a:endParaRPr/>
          </a:p>
        </p:txBody>
      </p:sp>
      <p:sp>
        <p:nvSpPr>
          <p:cNvPr id="944" name="Google Shape;944;p109"/>
          <p:cNvSpPr txBox="1"/>
          <p:nvPr>
            <p:ph idx="1" type="subTitle"/>
          </p:nvPr>
        </p:nvSpPr>
        <p:spPr>
          <a:xfrm>
            <a:off x="228600" y="2390900"/>
            <a:ext cx="79785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Fixing the diagrams</a:t>
            </a:r>
            <a:endParaRPr/>
          </a:p>
        </p:txBody>
      </p:sp>
      <p:sp>
        <p:nvSpPr>
          <p:cNvPr id="945" name="Google Shape;945;p109"/>
          <p:cNvSpPr txBox="1"/>
          <p:nvPr>
            <p:ph idx="1" type="subTitle"/>
          </p:nvPr>
        </p:nvSpPr>
        <p:spPr>
          <a:xfrm>
            <a:off x="228600" y="3267525"/>
            <a:ext cx="79785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Adding Total Story Points for completed slide</a:t>
            </a:r>
            <a:endParaRPr/>
          </a:p>
        </p:txBody>
      </p:sp>
      <p:sp>
        <p:nvSpPr>
          <p:cNvPr id="946" name="Google Shape;946;p109"/>
          <p:cNvSpPr txBox="1"/>
          <p:nvPr>
            <p:ph idx="1" type="subTitle"/>
          </p:nvPr>
        </p:nvSpPr>
        <p:spPr>
          <a:xfrm>
            <a:off x="228600" y="4137000"/>
            <a:ext cx="79785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Adding API Slide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descr="Road passing through a green valley." id="951" name="Google Shape;951;p110"/>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952" name="Google Shape;952;p110"/>
          <p:cNvGrpSpPr/>
          <p:nvPr/>
        </p:nvGrpSpPr>
        <p:grpSpPr>
          <a:xfrm>
            <a:off x="161" y="96"/>
            <a:ext cx="9143670" cy="5143310"/>
            <a:chOff x="238125" y="848375"/>
            <a:chExt cx="7144050" cy="4018525"/>
          </a:xfrm>
        </p:grpSpPr>
        <p:sp>
          <p:nvSpPr>
            <p:cNvPr id="953" name="Google Shape;953;p110"/>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0"/>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110"/>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Team Working Agreement</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956" name="Google Shape;956;p110"/>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ard Meeting Presentation">
  <a:themeElements>
    <a:clrScheme name="Simple Light">
      <a:dk1>
        <a:srgbClr val="FFFCE9"/>
      </a:dk1>
      <a:lt1>
        <a:srgbClr val="093607"/>
      </a:lt1>
      <a:dk2>
        <a:srgbClr val="0B213F"/>
      </a:dk2>
      <a:lt2>
        <a:srgbClr val="D6D5CD"/>
      </a:lt2>
      <a:accent1>
        <a:srgbClr val="000000"/>
      </a:accent1>
      <a:accent2>
        <a:srgbClr val="212121"/>
      </a:accent2>
      <a:accent3>
        <a:srgbClr val="78909C"/>
      </a:accent3>
      <a:accent4>
        <a:srgbClr val="FFAB40"/>
      </a:accent4>
      <a:accent5>
        <a:srgbClr val="0097A7"/>
      </a:accent5>
      <a:accent6>
        <a:srgbClr val="EEFF41"/>
      </a:accent6>
      <a:hlink>
        <a:srgbClr val="FFFC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